
<file path=[Content_Types].xml><?xml version="1.0" encoding="utf-8"?>
<Types xmlns="http://schemas.openxmlformats.org/package/2006/content-types">
  <Default Extension="gif" ContentType="image/gif"/>
  <Default Extension="jpeg" ContentType="image/jpeg"/>
  <Default Extension="m4a" ContentType="audio/mp4"/>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7" r:id="rId2"/>
    <p:sldId id="258" r:id="rId3"/>
    <p:sldId id="259" r:id="rId4"/>
    <p:sldId id="273" r:id="rId5"/>
    <p:sldId id="274" r:id="rId6"/>
    <p:sldId id="261" r:id="rId7"/>
    <p:sldId id="275" r:id="rId8"/>
    <p:sldId id="267" r:id="rId9"/>
    <p:sldId id="260" r:id="rId10"/>
    <p:sldId id="262" r:id="rId11"/>
    <p:sldId id="265" r:id="rId12"/>
    <p:sldId id="266" r:id="rId13"/>
    <p:sldId id="278" r:id="rId14"/>
    <p:sldId id="272" r:id="rId15"/>
    <p:sldId id="264" r:id="rId16"/>
    <p:sldId id="268" r:id="rId17"/>
    <p:sldId id="276" r:id="rId18"/>
    <p:sldId id="271" r:id="rId19"/>
    <p:sldId id="269"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4A208C-71D7-40A5-9295-D811E515A970}" v="143" dt="2025-06-18T06:14:38.2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504" autoAdjust="0"/>
    <p:restoredTop sz="70128" autoAdjust="0"/>
  </p:normalViewPr>
  <p:slideViewPr>
    <p:cSldViewPr snapToGrid="0">
      <p:cViewPr varScale="1">
        <p:scale>
          <a:sx n="82" d="100"/>
          <a:sy n="82" d="100"/>
        </p:scale>
        <p:origin x="1164" y="84"/>
      </p:cViewPr>
      <p:guideLst/>
    </p:cSldViewPr>
  </p:slideViewPr>
  <p:notesTextViewPr>
    <p:cViewPr>
      <p:scale>
        <a:sx n="200" d="100"/>
        <a:sy n="2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Jones (Ben Jones)" userId="S::benjamin.jones21@det.nsw.edu.au::e6e8a0f3-34fe-4d14-b7ab-3a9f1769fff2" providerId="AD" clId="Web-{F4A54D1A-3904-0059-3CA2-7C12A62A5D3C}"/>
    <pc:docChg chg="modSld">
      <pc:chgData name="Ben Jones (Ben Jones)" userId="S::benjamin.jones21@det.nsw.edu.au::e6e8a0f3-34fe-4d14-b7ab-3a9f1769fff2" providerId="AD" clId="Web-{F4A54D1A-3904-0059-3CA2-7C12A62A5D3C}" dt="2025-06-11T06:58:33.650" v="1"/>
      <pc:docMkLst>
        <pc:docMk/>
      </pc:docMkLst>
      <pc:sldChg chg="addSp delSp modSp">
        <pc:chgData name="Ben Jones (Ben Jones)" userId="S::benjamin.jones21@det.nsw.edu.au::e6e8a0f3-34fe-4d14-b7ab-3a9f1769fff2" providerId="AD" clId="Web-{F4A54D1A-3904-0059-3CA2-7C12A62A5D3C}" dt="2025-06-11T06:58:33.650" v="1"/>
        <pc:sldMkLst>
          <pc:docMk/>
          <pc:sldMk cId="119910343" sldId="260"/>
        </pc:sldMkLst>
      </pc:sldChg>
    </pc:docChg>
  </pc:docChgLst>
  <pc:docChgLst>
    <pc:chgData name="Ben Jones (Ben Jones)" userId="e6e8a0f3-34fe-4d14-b7ab-3a9f1769fff2" providerId="ADAL" clId="{78C1D944-C5E2-4D33-BE3A-5C243E175D98}"/>
    <pc:docChg chg="undo custSel addSld delSld modSld sldOrd">
      <pc:chgData name="Ben Jones (Ben Jones)" userId="e6e8a0f3-34fe-4d14-b7ab-3a9f1769fff2" providerId="ADAL" clId="{78C1D944-C5E2-4D33-BE3A-5C243E175D98}" dt="2025-06-16T10:01:42.205" v="7390" actId="20577"/>
      <pc:docMkLst>
        <pc:docMk/>
      </pc:docMkLst>
      <pc:sldChg chg="addSp modSp del modNotesTx">
        <pc:chgData name="Ben Jones (Ben Jones)" userId="e6e8a0f3-34fe-4d14-b7ab-3a9f1769fff2" providerId="ADAL" clId="{78C1D944-C5E2-4D33-BE3A-5C243E175D98}" dt="2025-06-13T10:49:17.053" v="6614" actId="2696"/>
        <pc:sldMkLst>
          <pc:docMk/>
          <pc:sldMk cId="4046351447" sldId="256"/>
        </pc:sldMkLst>
      </pc:sldChg>
      <pc:sldChg chg="addSp delSp modSp mod modClrScheme delDesignElem chgLayout modNotesTx">
        <pc:chgData name="Ben Jones (Ben Jones)" userId="e6e8a0f3-34fe-4d14-b7ab-3a9f1769fff2" providerId="ADAL" clId="{78C1D944-C5E2-4D33-BE3A-5C243E175D98}" dt="2025-06-13T10:54:36.343" v="6625" actId="34135"/>
        <pc:sldMkLst>
          <pc:docMk/>
          <pc:sldMk cId="137375155" sldId="257"/>
        </pc:sldMkLst>
        <pc:spChg chg="add mod">
          <ac:chgData name="Ben Jones (Ben Jones)" userId="e6e8a0f3-34fe-4d14-b7ab-3a9f1769fff2" providerId="ADAL" clId="{78C1D944-C5E2-4D33-BE3A-5C243E175D98}" dt="2025-06-13T10:49:58.795" v="6624" actId="207"/>
          <ac:spMkLst>
            <pc:docMk/>
            <pc:sldMk cId="137375155" sldId="257"/>
            <ac:spMk id="9" creationId="{3420C47C-59E6-8383-5209-A498F85686AC}"/>
          </ac:spMkLst>
        </pc:spChg>
        <pc:spChg chg="add mod">
          <ac:chgData name="Ben Jones (Ben Jones)" userId="e6e8a0f3-34fe-4d14-b7ab-3a9f1769fff2" providerId="ADAL" clId="{78C1D944-C5E2-4D33-BE3A-5C243E175D98}" dt="2025-06-13T10:49:25.725" v="6615" actId="113"/>
          <ac:spMkLst>
            <pc:docMk/>
            <pc:sldMk cId="137375155" sldId="257"/>
            <ac:spMk id="10" creationId="{A1518D2D-7E8F-0130-9DB7-E7AE624062A0}"/>
          </ac:spMkLst>
        </pc:spChg>
        <pc:spChg chg="add del">
          <ac:chgData name="Ben Jones (Ben Jones)" userId="e6e8a0f3-34fe-4d14-b7ab-3a9f1769fff2" providerId="ADAL" clId="{78C1D944-C5E2-4D33-BE3A-5C243E175D98}" dt="2025-06-13T10:49:00.308" v="6608" actId="700"/>
          <ac:spMkLst>
            <pc:docMk/>
            <pc:sldMk cId="137375155" sldId="257"/>
            <ac:spMk id="13" creationId="{04812C46-200A-4DEB-A05E-3ED6C68C2387}"/>
          </ac:spMkLst>
        </pc:spChg>
        <pc:spChg chg="add del">
          <ac:chgData name="Ben Jones (Ben Jones)" userId="e6e8a0f3-34fe-4d14-b7ab-3a9f1769fff2" providerId="ADAL" clId="{78C1D944-C5E2-4D33-BE3A-5C243E175D98}" dt="2025-06-13T10:49:00.308" v="6608" actId="700"/>
          <ac:spMkLst>
            <pc:docMk/>
            <pc:sldMk cId="137375155" sldId="257"/>
            <ac:spMk id="15" creationId="{D1EA859B-E555-4109-94F3-6700E046E008}"/>
          </ac:spMkLst>
        </pc:spChg>
        <pc:picChg chg="mod ord">
          <ac:chgData name="Ben Jones (Ben Jones)" userId="e6e8a0f3-34fe-4d14-b7ab-3a9f1769fff2" providerId="ADAL" clId="{78C1D944-C5E2-4D33-BE3A-5C243E175D98}" dt="2025-06-13T10:54:36.343" v="6625" actId="34135"/>
          <ac:picMkLst>
            <pc:docMk/>
            <pc:sldMk cId="137375155" sldId="257"/>
            <ac:picMk id="8" creationId="{7C125055-2520-F51B-B3B9-45BDBCD01110}"/>
          </ac:picMkLst>
        </pc:picChg>
        <pc:picChg chg="add mod">
          <ac:chgData name="Ben Jones (Ben Jones)" userId="e6e8a0f3-34fe-4d14-b7ab-3a9f1769fff2" providerId="ADAL" clId="{78C1D944-C5E2-4D33-BE3A-5C243E175D98}" dt="2025-06-13T10:49:04.904" v="6610"/>
          <ac:picMkLst>
            <pc:docMk/>
            <pc:sldMk cId="137375155" sldId="257"/>
            <ac:picMk id="11" creationId="{10BB186F-F282-CB34-1889-1182C42C0FCF}"/>
          </ac:picMkLst>
        </pc:picChg>
      </pc:sldChg>
      <pc:sldChg chg="addSp delSp modSp new mod modClrScheme chgLayout modNotesTx">
        <pc:chgData name="Ben Jones (Ben Jones)" userId="e6e8a0f3-34fe-4d14-b7ab-3a9f1769fff2" providerId="ADAL" clId="{78C1D944-C5E2-4D33-BE3A-5C243E175D98}" dt="2025-06-12T23:08:04.466" v="5017" actId="20577"/>
        <pc:sldMkLst>
          <pc:docMk/>
          <pc:sldMk cId="3635014069" sldId="258"/>
        </pc:sldMkLst>
        <pc:spChg chg="add mod ord">
          <ac:chgData name="Ben Jones (Ben Jones)" userId="e6e8a0f3-34fe-4d14-b7ab-3a9f1769fff2" providerId="ADAL" clId="{78C1D944-C5E2-4D33-BE3A-5C243E175D98}" dt="2025-06-10T10:18:24.928" v="6" actId="20577"/>
          <ac:spMkLst>
            <pc:docMk/>
            <pc:sldMk cId="3635014069" sldId="258"/>
            <ac:spMk id="5" creationId="{3A179642-EA8A-3ADF-9E0E-56E7F6E9C340}"/>
          </ac:spMkLst>
        </pc:spChg>
        <pc:spChg chg="add mod ord">
          <ac:chgData name="Ben Jones (Ben Jones)" userId="e6e8a0f3-34fe-4d14-b7ab-3a9f1769fff2" providerId="ADAL" clId="{78C1D944-C5E2-4D33-BE3A-5C243E175D98}" dt="2025-06-12T07:49:36.409" v="4110" actId="20577"/>
          <ac:spMkLst>
            <pc:docMk/>
            <pc:sldMk cId="3635014069" sldId="258"/>
            <ac:spMk id="6" creationId="{1E0B453A-CD21-CEA9-19F5-A9097CDD28B8}"/>
          </ac:spMkLst>
        </pc:spChg>
      </pc:sldChg>
      <pc:sldChg chg="addSp delSp modSp new mod modClrScheme chgLayout modNotesTx">
        <pc:chgData name="Ben Jones (Ben Jones)" userId="e6e8a0f3-34fe-4d14-b7ab-3a9f1769fff2" providerId="ADAL" clId="{78C1D944-C5E2-4D33-BE3A-5C243E175D98}" dt="2025-06-12T23:08:21.824" v="5037" actId="20577"/>
        <pc:sldMkLst>
          <pc:docMk/>
          <pc:sldMk cId="3761732179" sldId="259"/>
        </pc:sldMkLst>
        <pc:spChg chg="add mod ord">
          <ac:chgData name="Ben Jones (Ben Jones)" userId="e6e8a0f3-34fe-4d14-b7ab-3a9f1769fff2" providerId="ADAL" clId="{78C1D944-C5E2-4D33-BE3A-5C243E175D98}" dt="2025-06-10T10:20:44.568" v="33" actId="20577"/>
          <ac:spMkLst>
            <pc:docMk/>
            <pc:sldMk cId="3761732179" sldId="259"/>
            <ac:spMk id="4" creationId="{34E858F3-6574-26AD-D895-9F4874EC3BF2}"/>
          </ac:spMkLst>
        </pc:spChg>
        <pc:spChg chg="add mod ord">
          <ac:chgData name="Ben Jones (Ben Jones)" userId="e6e8a0f3-34fe-4d14-b7ab-3a9f1769fff2" providerId="ADAL" clId="{78C1D944-C5E2-4D33-BE3A-5C243E175D98}" dt="2025-06-12T07:37:57.495" v="2715" actId="20577"/>
          <ac:spMkLst>
            <pc:docMk/>
            <pc:sldMk cId="3761732179" sldId="259"/>
            <ac:spMk id="6" creationId="{6922DC9A-D773-BD11-9F06-5446190100C7}"/>
          </ac:spMkLst>
        </pc:spChg>
        <pc:picChg chg="add mod">
          <ac:chgData name="Ben Jones (Ben Jones)" userId="e6e8a0f3-34fe-4d14-b7ab-3a9f1769fff2" providerId="ADAL" clId="{78C1D944-C5E2-4D33-BE3A-5C243E175D98}" dt="2025-06-10T10:22:53.604" v="131" actId="27614"/>
          <ac:picMkLst>
            <pc:docMk/>
            <pc:sldMk cId="3761732179" sldId="259"/>
            <ac:picMk id="8" creationId="{5026CB8D-2FD0-2434-C269-76F083701408}"/>
          </ac:picMkLst>
        </pc:picChg>
      </pc:sldChg>
      <pc:sldChg chg="addSp delSp modSp new mod modClrScheme chgLayout modNotesTx">
        <pc:chgData name="Ben Jones (Ben Jones)" userId="e6e8a0f3-34fe-4d14-b7ab-3a9f1769fff2" providerId="ADAL" clId="{78C1D944-C5E2-4D33-BE3A-5C243E175D98}" dt="2025-06-14T09:16:49.180" v="6694" actId="20577"/>
        <pc:sldMkLst>
          <pc:docMk/>
          <pc:sldMk cId="119910343" sldId="260"/>
        </pc:sldMkLst>
        <pc:spChg chg="add mod ord">
          <ac:chgData name="Ben Jones (Ben Jones)" userId="e6e8a0f3-34fe-4d14-b7ab-3a9f1769fff2" providerId="ADAL" clId="{78C1D944-C5E2-4D33-BE3A-5C243E175D98}" dt="2025-06-10T10:26:03.616" v="152" actId="700"/>
          <ac:spMkLst>
            <pc:docMk/>
            <pc:sldMk cId="119910343" sldId="260"/>
            <ac:spMk id="5" creationId="{CAB6EDA1-5368-156C-E10E-309A274C4DC9}"/>
          </ac:spMkLst>
        </pc:spChg>
        <pc:spChg chg="add del mod ord">
          <ac:chgData name="Ben Jones (Ben Jones)" userId="e6e8a0f3-34fe-4d14-b7ab-3a9f1769fff2" providerId="ADAL" clId="{78C1D944-C5E2-4D33-BE3A-5C243E175D98}" dt="2025-06-14T09:16:49.180" v="6694" actId="20577"/>
          <ac:spMkLst>
            <pc:docMk/>
            <pc:sldMk cId="119910343" sldId="260"/>
            <ac:spMk id="8" creationId="{8B0B4C97-2535-9EAF-2C7C-8F0CAA91079E}"/>
          </ac:spMkLst>
        </pc:spChg>
        <pc:picChg chg="add mod ord">
          <ac:chgData name="Ben Jones (Ben Jones)" userId="e6e8a0f3-34fe-4d14-b7ab-3a9f1769fff2" providerId="ADAL" clId="{78C1D944-C5E2-4D33-BE3A-5C243E175D98}" dt="2025-06-10T10:26:05.585" v="153" actId="22"/>
          <ac:picMkLst>
            <pc:docMk/>
            <pc:sldMk cId="119910343" sldId="260"/>
            <ac:picMk id="10" creationId="{D2AF5855-D741-F058-7B7E-5BCEDAF86853}"/>
          </ac:picMkLst>
        </pc:picChg>
      </pc:sldChg>
      <pc:sldChg chg="addSp delSp modSp new del mod modClrScheme chgLayout">
        <pc:chgData name="Ben Jones (Ben Jones)" userId="e6e8a0f3-34fe-4d14-b7ab-3a9f1769fff2" providerId="ADAL" clId="{78C1D944-C5E2-4D33-BE3A-5C243E175D98}" dt="2025-06-11T10:32:05.370" v="1914" actId="2696"/>
        <pc:sldMkLst>
          <pc:docMk/>
          <pc:sldMk cId="3539071505" sldId="261"/>
        </pc:sldMkLst>
      </pc:sldChg>
      <pc:sldChg chg="modSp modNotesTx">
        <pc:chgData name="Ben Jones (Ben Jones)" userId="e6e8a0f3-34fe-4d14-b7ab-3a9f1769fff2" providerId="ADAL" clId="{78C1D944-C5E2-4D33-BE3A-5C243E175D98}" dt="2025-06-12T07:41:00.200" v="3055" actId="313"/>
        <pc:sldMkLst>
          <pc:docMk/>
          <pc:sldMk cId="3817010905" sldId="261"/>
        </pc:sldMkLst>
        <pc:spChg chg="mod">
          <ac:chgData name="Ben Jones (Ben Jones)" userId="e6e8a0f3-34fe-4d14-b7ab-3a9f1769fff2" providerId="ADAL" clId="{78C1D944-C5E2-4D33-BE3A-5C243E175D98}" dt="2025-06-12T07:38:34.062" v="2765"/>
          <ac:spMkLst>
            <pc:docMk/>
            <pc:sldMk cId="3817010905" sldId="261"/>
            <ac:spMk id="4" creationId="{245C0F42-28C8-5672-173E-7E27AABAABD9}"/>
          </ac:spMkLst>
        </pc:spChg>
      </pc:sldChg>
      <pc:sldChg chg="modSp add mod modNotesTx">
        <pc:chgData name="Ben Jones (Ben Jones)" userId="e6e8a0f3-34fe-4d14-b7ab-3a9f1769fff2" providerId="ADAL" clId="{78C1D944-C5E2-4D33-BE3A-5C243E175D98}" dt="2025-06-14T09:17:12.387" v="6696" actId="20577"/>
        <pc:sldMkLst>
          <pc:docMk/>
          <pc:sldMk cId="3768076261" sldId="262"/>
        </pc:sldMkLst>
        <pc:spChg chg="mod">
          <ac:chgData name="Ben Jones (Ben Jones)" userId="e6e8a0f3-34fe-4d14-b7ab-3a9f1769fff2" providerId="ADAL" clId="{78C1D944-C5E2-4D33-BE3A-5C243E175D98}" dt="2025-06-10T10:27:55.180" v="180" actId="20577"/>
          <ac:spMkLst>
            <pc:docMk/>
            <pc:sldMk cId="3768076261" sldId="262"/>
            <ac:spMk id="5" creationId="{CB87B387-E9FE-C7F6-2747-83EEAC469951}"/>
          </ac:spMkLst>
        </pc:spChg>
        <pc:spChg chg="mod">
          <ac:chgData name="Ben Jones (Ben Jones)" userId="e6e8a0f3-34fe-4d14-b7ab-3a9f1769fff2" providerId="ADAL" clId="{78C1D944-C5E2-4D33-BE3A-5C243E175D98}" dt="2025-06-14T09:17:12.387" v="6696" actId="20577"/>
          <ac:spMkLst>
            <pc:docMk/>
            <pc:sldMk cId="3768076261" sldId="262"/>
            <ac:spMk id="8" creationId="{7D7A5026-098C-E06D-AE74-C3BF1B1C95AA}"/>
          </ac:spMkLst>
        </pc:spChg>
        <pc:picChg chg="mod modCrop">
          <ac:chgData name="Ben Jones (Ben Jones)" userId="e6e8a0f3-34fe-4d14-b7ab-3a9f1769fff2" providerId="ADAL" clId="{78C1D944-C5E2-4D33-BE3A-5C243E175D98}" dt="2025-06-11T10:44:03.813" v="2370" actId="14100"/>
          <ac:picMkLst>
            <pc:docMk/>
            <pc:sldMk cId="3768076261" sldId="262"/>
            <ac:picMk id="10" creationId="{07F6DB65-C117-4457-D2D5-9E585B133991}"/>
          </ac:picMkLst>
        </pc:picChg>
      </pc:sldChg>
      <pc:sldChg chg="addSp delSp modSp new del mod modClrScheme chgLayout">
        <pc:chgData name="Ben Jones (Ben Jones)" userId="e6e8a0f3-34fe-4d14-b7ab-3a9f1769fff2" providerId="ADAL" clId="{78C1D944-C5E2-4D33-BE3A-5C243E175D98}" dt="2025-06-13T09:34:04.896" v="5614" actId="2696"/>
        <pc:sldMkLst>
          <pc:docMk/>
          <pc:sldMk cId="1175822862" sldId="263"/>
        </pc:sldMkLst>
      </pc:sldChg>
      <pc:sldChg chg="addSp delSp modSp new mod ord modClrScheme chgLayout modNotesTx">
        <pc:chgData name="Ben Jones (Ben Jones)" userId="e6e8a0f3-34fe-4d14-b7ab-3a9f1769fff2" providerId="ADAL" clId="{78C1D944-C5E2-4D33-BE3A-5C243E175D98}" dt="2025-06-13T09:35:21.219" v="5709" actId="20577"/>
        <pc:sldMkLst>
          <pc:docMk/>
          <pc:sldMk cId="549990195" sldId="264"/>
        </pc:sldMkLst>
        <pc:spChg chg="add mod ord">
          <ac:chgData name="Ben Jones (Ben Jones)" userId="e6e8a0f3-34fe-4d14-b7ab-3a9f1769fff2" providerId="ADAL" clId="{78C1D944-C5E2-4D33-BE3A-5C243E175D98}" dt="2025-06-11T10:51:21.654" v="2382"/>
          <ac:spMkLst>
            <pc:docMk/>
            <pc:sldMk cId="549990195" sldId="264"/>
            <ac:spMk id="7" creationId="{A5E19FFB-3D8F-DB03-B38B-27FE43EC06C8}"/>
          </ac:spMkLst>
        </pc:spChg>
        <pc:spChg chg="add mod ord">
          <ac:chgData name="Ben Jones (Ben Jones)" userId="e6e8a0f3-34fe-4d14-b7ab-3a9f1769fff2" providerId="ADAL" clId="{78C1D944-C5E2-4D33-BE3A-5C243E175D98}" dt="2025-06-11T10:51:29.059" v="2383"/>
          <ac:spMkLst>
            <pc:docMk/>
            <pc:sldMk cId="549990195" sldId="264"/>
            <ac:spMk id="10" creationId="{400FA594-97CE-8BD3-D0B0-58075BCDEA2F}"/>
          </ac:spMkLst>
        </pc:spChg>
        <pc:picChg chg="add mod">
          <ac:chgData name="Ben Jones (Ben Jones)" userId="e6e8a0f3-34fe-4d14-b7ab-3a9f1769fff2" providerId="ADAL" clId="{78C1D944-C5E2-4D33-BE3A-5C243E175D98}" dt="2025-06-11T10:53:50.929" v="2389" actId="1076"/>
          <ac:picMkLst>
            <pc:docMk/>
            <pc:sldMk cId="549990195" sldId="264"/>
            <ac:picMk id="5" creationId="{476258C4-15AC-3707-D959-62E0CC627B50}"/>
          </ac:picMkLst>
        </pc:picChg>
      </pc:sldChg>
      <pc:sldChg chg="modSp add mod modNotesTx">
        <pc:chgData name="Ben Jones (Ben Jones)" userId="e6e8a0f3-34fe-4d14-b7ab-3a9f1769fff2" providerId="ADAL" clId="{78C1D944-C5E2-4D33-BE3A-5C243E175D98}" dt="2025-06-13T09:16:33.244" v="5430" actId="20577"/>
        <pc:sldMkLst>
          <pc:docMk/>
          <pc:sldMk cId="2877023561" sldId="265"/>
        </pc:sldMkLst>
        <pc:spChg chg="mod">
          <ac:chgData name="Ben Jones (Ben Jones)" userId="e6e8a0f3-34fe-4d14-b7ab-3a9f1769fff2" providerId="ADAL" clId="{78C1D944-C5E2-4D33-BE3A-5C243E175D98}" dt="2025-06-11T10:19:02.778" v="1182" actId="20577"/>
          <ac:spMkLst>
            <pc:docMk/>
            <pc:sldMk cId="2877023561" sldId="265"/>
            <ac:spMk id="5" creationId="{A5B7A199-59B1-B670-C3F2-7080174A1598}"/>
          </ac:spMkLst>
        </pc:spChg>
        <pc:spChg chg="mod">
          <ac:chgData name="Ben Jones (Ben Jones)" userId="e6e8a0f3-34fe-4d14-b7ab-3a9f1769fff2" providerId="ADAL" clId="{78C1D944-C5E2-4D33-BE3A-5C243E175D98}" dt="2025-06-12T07:55:43.747" v="4762" actId="20577"/>
          <ac:spMkLst>
            <pc:docMk/>
            <pc:sldMk cId="2877023561" sldId="265"/>
            <ac:spMk id="8" creationId="{D3D97531-F7C0-AC5C-FF68-429B35CCCC42}"/>
          </ac:spMkLst>
        </pc:spChg>
        <pc:picChg chg="mod">
          <ac:chgData name="Ben Jones (Ben Jones)" userId="e6e8a0f3-34fe-4d14-b7ab-3a9f1769fff2" providerId="ADAL" clId="{78C1D944-C5E2-4D33-BE3A-5C243E175D98}" dt="2025-06-12T07:55:28.024" v="4757" actId="688"/>
          <ac:picMkLst>
            <pc:docMk/>
            <pc:sldMk cId="2877023561" sldId="265"/>
            <ac:picMk id="10" creationId="{795579F8-1B07-DB5B-6D43-6C3D3ADCA08E}"/>
          </ac:picMkLst>
        </pc:picChg>
      </pc:sldChg>
      <pc:sldChg chg="modSp new mod modNotesTx">
        <pc:chgData name="Ben Jones (Ben Jones)" userId="e6e8a0f3-34fe-4d14-b7ab-3a9f1769fff2" providerId="ADAL" clId="{78C1D944-C5E2-4D33-BE3A-5C243E175D98}" dt="2025-06-16T09:57:07.199" v="7070" actId="20577"/>
        <pc:sldMkLst>
          <pc:docMk/>
          <pc:sldMk cId="1371452278" sldId="266"/>
        </pc:sldMkLst>
        <pc:spChg chg="mod">
          <ac:chgData name="Ben Jones (Ben Jones)" userId="e6e8a0f3-34fe-4d14-b7ab-3a9f1769fff2" providerId="ADAL" clId="{78C1D944-C5E2-4D33-BE3A-5C243E175D98}" dt="2025-06-11T10:19:51.534" v="1217"/>
          <ac:spMkLst>
            <pc:docMk/>
            <pc:sldMk cId="1371452278" sldId="266"/>
            <ac:spMk id="2" creationId="{D7B926E6-B092-8ABF-BB56-22D47C8E191A}"/>
          </ac:spMkLst>
        </pc:spChg>
        <pc:spChg chg="mod">
          <ac:chgData name="Ben Jones (Ben Jones)" userId="e6e8a0f3-34fe-4d14-b7ab-3a9f1769fff2" providerId="ADAL" clId="{78C1D944-C5E2-4D33-BE3A-5C243E175D98}" dt="2025-06-16T09:56:58.844" v="7049" actId="113"/>
          <ac:spMkLst>
            <pc:docMk/>
            <pc:sldMk cId="1371452278" sldId="266"/>
            <ac:spMk id="3" creationId="{8B9FF92A-9D81-781D-50C8-4CEDEDA00492}"/>
          </ac:spMkLst>
        </pc:spChg>
        <pc:spChg chg="mod">
          <ac:chgData name="Ben Jones (Ben Jones)" userId="e6e8a0f3-34fe-4d14-b7ab-3a9f1769fff2" providerId="ADAL" clId="{78C1D944-C5E2-4D33-BE3A-5C243E175D98}" dt="2025-06-11T10:25:34.786" v="1252" actId="6549"/>
          <ac:spMkLst>
            <pc:docMk/>
            <pc:sldMk cId="1371452278" sldId="266"/>
            <ac:spMk id="4" creationId="{8020EEFE-4DF9-2DEF-3577-4E7A4CE9D3B0}"/>
          </ac:spMkLst>
        </pc:spChg>
        <pc:spChg chg="mod">
          <ac:chgData name="Ben Jones (Ben Jones)" userId="e6e8a0f3-34fe-4d14-b7ab-3a9f1769fff2" providerId="ADAL" clId="{78C1D944-C5E2-4D33-BE3A-5C243E175D98}" dt="2025-06-16T09:57:07.199" v="7070" actId="20577"/>
          <ac:spMkLst>
            <pc:docMk/>
            <pc:sldMk cId="1371452278" sldId="266"/>
            <ac:spMk id="5" creationId="{18BB9439-09D3-FC1B-0435-EEC863971DC6}"/>
          </ac:spMkLst>
        </pc:spChg>
        <pc:spChg chg="mod">
          <ac:chgData name="Ben Jones (Ben Jones)" userId="e6e8a0f3-34fe-4d14-b7ab-3a9f1769fff2" providerId="ADAL" clId="{78C1D944-C5E2-4D33-BE3A-5C243E175D98}" dt="2025-06-11T10:21:08.502" v="1227"/>
          <ac:spMkLst>
            <pc:docMk/>
            <pc:sldMk cId="1371452278" sldId="266"/>
            <ac:spMk id="6" creationId="{F8B35CD7-52B4-E879-AAD7-D614DCF8B2F8}"/>
          </ac:spMkLst>
        </pc:spChg>
      </pc:sldChg>
      <pc:sldChg chg="modSp add mod modNotesTx">
        <pc:chgData name="Ben Jones (Ben Jones)" userId="e6e8a0f3-34fe-4d14-b7ab-3a9f1769fff2" providerId="ADAL" clId="{78C1D944-C5E2-4D33-BE3A-5C243E175D98}" dt="2025-06-14T09:16:40.867" v="6692" actId="20577"/>
        <pc:sldMkLst>
          <pc:docMk/>
          <pc:sldMk cId="2546578239" sldId="267"/>
        </pc:sldMkLst>
        <pc:spChg chg="mod">
          <ac:chgData name="Ben Jones (Ben Jones)" userId="e6e8a0f3-34fe-4d14-b7ab-3a9f1769fff2" providerId="ADAL" clId="{78C1D944-C5E2-4D33-BE3A-5C243E175D98}" dt="2025-06-14T09:16:40.867" v="6692" actId="20577"/>
          <ac:spMkLst>
            <pc:docMk/>
            <pc:sldMk cId="2546578239" sldId="267"/>
            <ac:spMk id="5" creationId="{24677B90-A9AF-EC0B-A47C-BB671119F84D}"/>
          </ac:spMkLst>
        </pc:spChg>
      </pc:sldChg>
      <pc:sldChg chg="addSp delSp modSp new mod modAnim modNotesTx">
        <pc:chgData name="Ben Jones (Ben Jones)" userId="e6e8a0f3-34fe-4d14-b7ab-3a9f1769fff2" providerId="ADAL" clId="{78C1D944-C5E2-4D33-BE3A-5C243E175D98}" dt="2025-06-14T07:42:59.997" v="6629"/>
        <pc:sldMkLst>
          <pc:docMk/>
          <pc:sldMk cId="1341755663" sldId="268"/>
        </pc:sldMkLst>
        <pc:spChg chg="mod">
          <ac:chgData name="Ben Jones (Ben Jones)" userId="e6e8a0f3-34fe-4d14-b7ab-3a9f1769fff2" providerId="ADAL" clId="{78C1D944-C5E2-4D33-BE3A-5C243E175D98}" dt="2025-06-11T10:34:04.511" v="1922"/>
          <ac:spMkLst>
            <pc:docMk/>
            <pc:sldMk cId="1341755663" sldId="268"/>
            <ac:spMk id="2" creationId="{3ABCB7CB-EBB7-B482-9EAE-E02703A2A60D}"/>
          </ac:spMkLst>
        </pc:spChg>
        <pc:spChg chg="add mod">
          <ac:chgData name="Ben Jones (Ben Jones)" userId="e6e8a0f3-34fe-4d14-b7ab-3a9f1769fff2" providerId="ADAL" clId="{78C1D944-C5E2-4D33-BE3A-5C243E175D98}" dt="2025-06-11T13:02:43.848" v="2404" actId="255"/>
          <ac:spMkLst>
            <pc:docMk/>
            <pc:sldMk cId="1341755663" sldId="268"/>
            <ac:spMk id="4" creationId="{566D7309-7168-AD40-5E46-DDA3C70B4CD2}"/>
          </ac:spMkLst>
        </pc:spChg>
        <pc:picChg chg="add mod">
          <ac:chgData name="Ben Jones (Ben Jones)" userId="e6e8a0f3-34fe-4d14-b7ab-3a9f1769fff2" providerId="ADAL" clId="{78C1D944-C5E2-4D33-BE3A-5C243E175D98}" dt="2025-06-14T07:42:59.997" v="6629"/>
          <ac:picMkLst>
            <pc:docMk/>
            <pc:sldMk cId="1341755663" sldId="268"/>
            <ac:picMk id="6" creationId="{23CE2FD0-6F19-FD12-1D70-1F49FC2E9777}"/>
          </ac:picMkLst>
        </pc:picChg>
      </pc:sldChg>
      <pc:sldChg chg="addSp delSp modSp new mod modClrScheme modAnim chgLayout modNotesTx">
        <pc:chgData name="Ben Jones (Ben Jones)" userId="e6e8a0f3-34fe-4d14-b7ab-3a9f1769fff2" providerId="ADAL" clId="{78C1D944-C5E2-4D33-BE3A-5C243E175D98}" dt="2025-06-14T11:56:58.982" v="6757" actId="20577"/>
        <pc:sldMkLst>
          <pc:docMk/>
          <pc:sldMk cId="1258540653" sldId="269"/>
        </pc:sldMkLst>
        <pc:spChg chg="add mod">
          <ac:chgData name="Ben Jones (Ben Jones)" userId="e6e8a0f3-34fe-4d14-b7ab-3a9f1769fff2" providerId="ADAL" clId="{78C1D944-C5E2-4D33-BE3A-5C243E175D98}" dt="2025-06-14T11:54:19.457" v="6713" actId="20577"/>
          <ac:spMkLst>
            <pc:docMk/>
            <pc:sldMk cId="1258540653" sldId="269"/>
            <ac:spMk id="3" creationId="{D21BB7BF-7E9E-467F-3A55-81D3CB51761A}"/>
          </ac:spMkLst>
        </pc:spChg>
        <pc:spChg chg="add mod ord">
          <ac:chgData name="Ben Jones (Ben Jones)" userId="e6e8a0f3-34fe-4d14-b7ab-3a9f1769fff2" providerId="ADAL" clId="{78C1D944-C5E2-4D33-BE3A-5C243E175D98}" dt="2025-06-11T10:36:20.745" v="1990"/>
          <ac:spMkLst>
            <pc:docMk/>
            <pc:sldMk cId="1258540653" sldId="269"/>
            <ac:spMk id="5" creationId="{3C570495-4503-0D1B-620C-91F7078BEE1D}"/>
          </ac:spMkLst>
        </pc:spChg>
        <pc:picChg chg="add mod">
          <ac:chgData name="Ben Jones (Ben Jones)" userId="e6e8a0f3-34fe-4d14-b7ab-3a9f1769fff2" providerId="ADAL" clId="{78C1D944-C5E2-4D33-BE3A-5C243E175D98}" dt="2025-06-14T07:43:19.665" v="6631"/>
          <ac:picMkLst>
            <pc:docMk/>
            <pc:sldMk cId="1258540653" sldId="269"/>
            <ac:picMk id="4" creationId="{4C5BC948-9933-0CF6-3708-A58026E4CBA6}"/>
          </ac:picMkLst>
        </pc:picChg>
      </pc:sldChg>
      <pc:sldChg chg="add del">
        <pc:chgData name="Ben Jones (Ben Jones)" userId="e6e8a0f3-34fe-4d14-b7ab-3a9f1769fff2" providerId="ADAL" clId="{78C1D944-C5E2-4D33-BE3A-5C243E175D98}" dt="2025-06-11T10:43:39.564" v="2363" actId="2696"/>
        <pc:sldMkLst>
          <pc:docMk/>
          <pc:sldMk cId="122111077" sldId="270"/>
        </pc:sldMkLst>
      </pc:sldChg>
      <pc:sldChg chg="modSp add mod modNotesTx">
        <pc:chgData name="Ben Jones (Ben Jones)" userId="e6e8a0f3-34fe-4d14-b7ab-3a9f1769fff2" providerId="ADAL" clId="{78C1D944-C5E2-4D33-BE3A-5C243E175D98}" dt="2025-06-14T09:18:09.511" v="6701" actId="6549"/>
        <pc:sldMkLst>
          <pc:docMk/>
          <pc:sldMk cId="3008691990" sldId="271"/>
        </pc:sldMkLst>
        <pc:spChg chg="mod">
          <ac:chgData name="Ben Jones (Ben Jones)" userId="e6e8a0f3-34fe-4d14-b7ab-3a9f1769fff2" providerId="ADAL" clId="{78C1D944-C5E2-4D33-BE3A-5C243E175D98}" dt="2025-06-14T09:18:09.511" v="6701" actId="6549"/>
          <ac:spMkLst>
            <pc:docMk/>
            <pc:sldMk cId="3008691990" sldId="271"/>
            <ac:spMk id="10" creationId="{37A0DD79-C396-B8F7-CF6C-C6CFC08B76F0}"/>
          </ac:spMkLst>
        </pc:spChg>
      </pc:sldChg>
      <pc:sldChg chg="modSp add mod modNotesTx">
        <pc:chgData name="Ben Jones (Ben Jones)" userId="e6e8a0f3-34fe-4d14-b7ab-3a9f1769fff2" providerId="ADAL" clId="{78C1D944-C5E2-4D33-BE3A-5C243E175D98}" dt="2025-06-14T09:17:48.034" v="6698" actId="20577"/>
        <pc:sldMkLst>
          <pc:docMk/>
          <pc:sldMk cId="2518792484" sldId="272"/>
        </pc:sldMkLst>
        <pc:spChg chg="mod">
          <ac:chgData name="Ben Jones (Ben Jones)" userId="e6e8a0f3-34fe-4d14-b7ab-3a9f1769fff2" providerId="ADAL" clId="{78C1D944-C5E2-4D33-BE3A-5C243E175D98}" dt="2025-06-14T09:17:48.034" v="6698" actId="20577"/>
          <ac:spMkLst>
            <pc:docMk/>
            <pc:sldMk cId="2518792484" sldId="272"/>
            <ac:spMk id="10" creationId="{77159431-2544-F1FD-928C-808B8786DADB}"/>
          </ac:spMkLst>
        </pc:spChg>
      </pc:sldChg>
      <pc:sldChg chg="modSp mod modNotesTx">
        <pc:chgData name="Ben Jones (Ben Jones)" userId="e6e8a0f3-34fe-4d14-b7ab-3a9f1769fff2" providerId="ADAL" clId="{78C1D944-C5E2-4D33-BE3A-5C243E175D98}" dt="2025-06-16T08:37:14.624" v="7017" actId="12"/>
        <pc:sldMkLst>
          <pc:docMk/>
          <pc:sldMk cId="4120231659" sldId="273"/>
        </pc:sldMkLst>
        <pc:spChg chg="mod">
          <ac:chgData name="Ben Jones (Ben Jones)" userId="e6e8a0f3-34fe-4d14-b7ab-3a9f1769fff2" providerId="ADAL" clId="{78C1D944-C5E2-4D33-BE3A-5C243E175D98}" dt="2025-06-12T07:38:28.319" v="2764" actId="6549"/>
          <ac:spMkLst>
            <pc:docMk/>
            <pc:sldMk cId="4120231659" sldId="273"/>
            <ac:spMk id="4" creationId="{4C8AE7AF-692D-478B-E072-4123EA595D93}"/>
          </ac:spMkLst>
        </pc:spChg>
      </pc:sldChg>
      <pc:sldChg chg="addSp delSp modSp mod modAnim">
        <pc:chgData name="Ben Jones (Ben Jones)" userId="e6e8a0f3-34fe-4d14-b7ab-3a9f1769fff2" providerId="ADAL" clId="{78C1D944-C5E2-4D33-BE3A-5C243E175D98}" dt="2025-06-14T11:41:38.779" v="6705" actId="1076"/>
        <pc:sldMkLst>
          <pc:docMk/>
          <pc:sldMk cId="1131647570" sldId="274"/>
        </pc:sldMkLst>
        <pc:picChg chg="add mod">
          <ac:chgData name="Ben Jones (Ben Jones)" userId="e6e8a0f3-34fe-4d14-b7ab-3a9f1769fff2" providerId="ADAL" clId="{78C1D944-C5E2-4D33-BE3A-5C243E175D98}" dt="2025-06-14T11:41:38.779" v="6705" actId="1076"/>
          <ac:picMkLst>
            <pc:docMk/>
            <pc:sldMk cId="1131647570" sldId="274"/>
            <ac:picMk id="2" creationId="{24CF6D88-1FB7-A00E-D204-AFE5D13E293F}"/>
          </ac:picMkLst>
        </pc:picChg>
      </pc:sldChg>
      <pc:sldChg chg="modSp add del mod modNotesTx">
        <pc:chgData name="Ben Jones (Ben Jones)" userId="e6e8a0f3-34fe-4d14-b7ab-3a9f1769fff2" providerId="ADAL" clId="{78C1D944-C5E2-4D33-BE3A-5C243E175D98}" dt="2025-06-12T07:54:42.589" v="4729" actId="2696"/>
        <pc:sldMkLst>
          <pc:docMk/>
          <pc:sldMk cId="3308182390" sldId="274"/>
        </pc:sldMkLst>
      </pc:sldChg>
      <pc:sldChg chg="modSp mod">
        <pc:chgData name="Ben Jones (Ben Jones)" userId="e6e8a0f3-34fe-4d14-b7ab-3a9f1769fff2" providerId="ADAL" clId="{78C1D944-C5E2-4D33-BE3A-5C243E175D98}" dt="2025-06-16T09:55:39.669" v="7025" actId="14100"/>
        <pc:sldMkLst>
          <pc:docMk/>
          <pc:sldMk cId="2600253825" sldId="275"/>
        </pc:sldMkLst>
        <pc:picChg chg="mod">
          <ac:chgData name="Ben Jones (Ben Jones)" userId="e6e8a0f3-34fe-4d14-b7ab-3a9f1769fff2" providerId="ADAL" clId="{78C1D944-C5E2-4D33-BE3A-5C243E175D98}" dt="2025-06-16T09:55:39.669" v="7025" actId="14100"/>
          <ac:picMkLst>
            <pc:docMk/>
            <pc:sldMk cId="2600253825" sldId="275"/>
            <ac:picMk id="2" creationId="{735BCC65-FE89-BEFD-3FE3-F1E98DAB042D}"/>
          </ac:picMkLst>
        </pc:picChg>
      </pc:sldChg>
      <pc:sldChg chg="addSp delSp modSp mod">
        <pc:chgData name="Ben Jones (Ben Jones)" userId="e6e8a0f3-34fe-4d14-b7ab-3a9f1769fff2" providerId="ADAL" clId="{78C1D944-C5E2-4D33-BE3A-5C243E175D98}" dt="2025-06-14T11:52:30.134" v="6708" actId="27614"/>
        <pc:sldMkLst>
          <pc:docMk/>
          <pc:sldMk cId="475328879" sldId="276"/>
        </pc:sldMkLst>
        <pc:picChg chg="add mod">
          <ac:chgData name="Ben Jones (Ben Jones)" userId="e6e8a0f3-34fe-4d14-b7ab-3a9f1769fff2" providerId="ADAL" clId="{78C1D944-C5E2-4D33-BE3A-5C243E175D98}" dt="2025-06-14T11:52:30.134" v="6708" actId="27614"/>
          <ac:picMkLst>
            <pc:docMk/>
            <pc:sldMk cId="475328879" sldId="276"/>
            <ac:picMk id="3" creationId="{9D76D621-D16A-F146-8E60-87DD8C0234E0}"/>
          </ac:picMkLst>
        </pc:picChg>
      </pc:sldChg>
      <pc:sldChg chg="addSp delSp modSp mod modNotesTx">
        <pc:chgData name="Ben Jones (Ben Jones)" userId="e6e8a0f3-34fe-4d14-b7ab-3a9f1769fff2" providerId="ADAL" clId="{78C1D944-C5E2-4D33-BE3A-5C243E175D98}" dt="2025-06-16T10:01:42.205" v="7390" actId="20577"/>
        <pc:sldMkLst>
          <pc:docMk/>
          <pc:sldMk cId="2832771523" sldId="277"/>
        </pc:sldMkLst>
        <pc:picChg chg="add mod">
          <ac:chgData name="Ben Jones (Ben Jones)" userId="e6e8a0f3-34fe-4d14-b7ab-3a9f1769fff2" providerId="ADAL" clId="{78C1D944-C5E2-4D33-BE3A-5C243E175D98}" dt="2025-06-14T11:56:26.961" v="6716" actId="962"/>
          <ac:picMkLst>
            <pc:docMk/>
            <pc:sldMk cId="2832771523" sldId="277"/>
            <ac:picMk id="3" creationId="{14177E18-6DAD-9C86-2C9F-A81F727A3F85}"/>
          </ac:picMkLst>
        </pc:picChg>
      </pc:sldChg>
      <pc:sldChg chg="modNotesTx">
        <pc:chgData name="Ben Jones (Ben Jones)" userId="e6e8a0f3-34fe-4d14-b7ab-3a9f1769fff2" providerId="ADAL" clId="{78C1D944-C5E2-4D33-BE3A-5C243E175D98}" dt="2025-06-16T09:59:16.946" v="7388" actId="20577"/>
        <pc:sldMkLst>
          <pc:docMk/>
          <pc:sldMk cId="2442855594" sldId="278"/>
        </pc:sldMkLst>
      </pc:sldChg>
    </pc:docChg>
  </pc:docChgLst>
  <pc:docChgLst>
    <pc:chgData name="Ben Jones (Ben Jones)" userId="e6e8a0f3-34fe-4d14-b7ab-3a9f1769fff2" providerId="ADAL" clId="{014A208C-71D7-40A5-9295-D811E515A970}"/>
    <pc:docChg chg="custSel addSld delSld modSld sldOrd">
      <pc:chgData name="Ben Jones (Ben Jones)" userId="e6e8a0f3-34fe-4d14-b7ab-3a9f1769fff2" providerId="ADAL" clId="{014A208C-71D7-40A5-9295-D811E515A970}" dt="2025-06-18T06:14:38.293" v="1105"/>
      <pc:docMkLst>
        <pc:docMk/>
      </pc:docMkLst>
      <pc:sldChg chg="modSp mod">
        <pc:chgData name="Ben Jones (Ben Jones)" userId="e6e8a0f3-34fe-4d14-b7ab-3a9f1769fff2" providerId="ADAL" clId="{014A208C-71D7-40A5-9295-D811E515A970}" dt="2025-06-10T03:38:29.012" v="9" actId="20577"/>
        <pc:sldMkLst>
          <pc:docMk/>
          <pc:sldMk cId="4046351447" sldId="256"/>
        </pc:sldMkLst>
      </pc:sldChg>
      <pc:sldChg chg="addSp delSp modSp mod modTransition modAnim modNotesTx">
        <pc:chgData name="Ben Jones (Ben Jones)" userId="e6e8a0f3-34fe-4d14-b7ab-3a9f1769fff2" providerId="ADAL" clId="{014A208C-71D7-40A5-9295-D811E515A970}" dt="2025-06-18T03:08:17.579" v="668"/>
        <pc:sldMkLst>
          <pc:docMk/>
          <pc:sldMk cId="137375155" sldId="257"/>
        </pc:sldMkLst>
        <pc:picChg chg="add del mod ord">
          <ac:chgData name="Ben Jones (Ben Jones)" userId="e6e8a0f3-34fe-4d14-b7ab-3a9f1769fff2" providerId="ADAL" clId="{014A208C-71D7-40A5-9295-D811E515A970}" dt="2025-06-18T03:08:17.579" v="668"/>
          <ac:picMkLst>
            <pc:docMk/>
            <pc:sldMk cId="137375155" sldId="257"/>
            <ac:picMk id="3" creationId="{94AB0758-3138-D569-D96B-2650ED8D8979}"/>
          </ac:picMkLst>
        </pc:picChg>
        <pc:picChg chg="add mod">
          <ac:chgData name="Ben Jones (Ben Jones)" userId="e6e8a0f3-34fe-4d14-b7ab-3a9f1769fff2" providerId="ADAL" clId="{014A208C-71D7-40A5-9295-D811E515A970}" dt="2025-06-18T03:08:17.579" v="668"/>
          <ac:picMkLst>
            <pc:docMk/>
            <pc:sldMk cId="137375155" sldId="257"/>
            <ac:picMk id="4" creationId="{F08B377C-D9CE-EF48-4527-F600CEC5A3D0}"/>
          </ac:picMkLst>
        </pc:picChg>
        <pc:picChg chg="add del mod">
          <ac:chgData name="Ben Jones (Ben Jones)" userId="e6e8a0f3-34fe-4d14-b7ab-3a9f1769fff2" providerId="ADAL" clId="{014A208C-71D7-40A5-9295-D811E515A970}" dt="2025-06-18T03:08:08.690" v="667"/>
          <ac:picMkLst>
            <pc:docMk/>
            <pc:sldMk cId="137375155" sldId="257"/>
            <ac:picMk id="18" creationId="{3888BB92-E742-8CBC-16E9-F7E2FF7C3CAA}"/>
          </ac:picMkLst>
        </pc:picChg>
      </pc:sldChg>
      <pc:sldChg chg="addSp delSp modSp mod modTransition modAnim modNotesTx">
        <pc:chgData name="Ben Jones (Ben Jones)" userId="e6e8a0f3-34fe-4d14-b7ab-3a9f1769fff2" providerId="ADAL" clId="{014A208C-71D7-40A5-9295-D811E515A970}" dt="2025-06-18T03:08:48.491" v="671"/>
        <pc:sldMkLst>
          <pc:docMk/>
          <pc:sldMk cId="3635014069" sldId="258"/>
        </pc:sldMkLst>
        <pc:picChg chg="add del mod ord">
          <ac:chgData name="Ben Jones (Ben Jones)" userId="e6e8a0f3-34fe-4d14-b7ab-3a9f1769fff2" providerId="ADAL" clId="{014A208C-71D7-40A5-9295-D811E515A970}" dt="2025-06-18T03:08:48.491" v="671"/>
          <ac:picMkLst>
            <pc:docMk/>
            <pc:sldMk cId="3635014069" sldId="258"/>
            <ac:picMk id="3" creationId="{1C50159F-73FE-E88D-A68E-E0E4B82C9096}"/>
          </ac:picMkLst>
        </pc:picChg>
        <pc:picChg chg="add mod">
          <ac:chgData name="Ben Jones (Ben Jones)" userId="e6e8a0f3-34fe-4d14-b7ab-3a9f1769fff2" providerId="ADAL" clId="{014A208C-71D7-40A5-9295-D811E515A970}" dt="2025-06-18T03:08:48.491" v="671"/>
          <ac:picMkLst>
            <pc:docMk/>
            <pc:sldMk cId="3635014069" sldId="258"/>
            <ac:picMk id="4" creationId="{2DFEBFF7-A7F4-7C87-3795-7B03F6F2AC73}"/>
          </ac:picMkLst>
        </pc:picChg>
        <pc:picChg chg="add del mod">
          <ac:chgData name="Ben Jones (Ben Jones)" userId="e6e8a0f3-34fe-4d14-b7ab-3a9f1769fff2" providerId="ADAL" clId="{014A208C-71D7-40A5-9295-D811E515A970}" dt="2025-06-18T03:08:21.957" v="670"/>
          <ac:picMkLst>
            <pc:docMk/>
            <pc:sldMk cId="3635014069" sldId="258"/>
            <ac:picMk id="15" creationId="{31E8A9CC-17A2-F183-158B-612EB6FD7EB2}"/>
          </ac:picMkLst>
        </pc:picChg>
      </pc:sldChg>
      <pc:sldChg chg="del">
        <pc:chgData name="Ben Jones (Ben Jones)" userId="e6e8a0f3-34fe-4d14-b7ab-3a9f1769fff2" providerId="ADAL" clId="{014A208C-71D7-40A5-9295-D811E515A970}" dt="2025-06-10T03:38:31.765" v="10" actId="47"/>
        <pc:sldMkLst>
          <pc:docMk/>
          <pc:sldMk cId="3809958420" sldId="258"/>
        </pc:sldMkLst>
      </pc:sldChg>
      <pc:sldChg chg="del">
        <pc:chgData name="Ben Jones (Ben Jones)" userId="e6e8a0f3-34fe-4d14-b7ab-3a9f1769fff2" providerId="ADAL" clId="{014A208C-71D7-40A5-9295-D811E515A970}" dt="2025-06-10T03:38:32.853" v="11" actId="47"/>
        <pc:sldMkLst>
          <pc:docMk/>
          <pc:sldMk cId="935061494" sldId="259"/>
        </pc:sldMkLst>
      </pc:sldChg>
      <pc:sldChg chg="addSp delSp modSp mod modTransition modAnim modNotesTx">
        <pc:chgData name="Ben Jones (Ben Jones)" userId="e6e8a0f3-34fe-4d14-b7ab-3a9f1769fff2" providerId="ADAL" clId="{014A208C-71D7-40A5-9295-D811E515A970}" dt="2025-06-18T03:09:14.227" v="674"/>
        <pc:sldMkLst>
          <pc:docMk/>
          <pc:sldMk cId="3761732179" sldId="259"/>
        </pc:sldMkLst>
        <pc:picChg chg="add del mod ord">
          <ac:chgData name="Ben Jones (Ben Jones)" userId="e6e8a0f3-34fe-4d14-b7ab-3a9f1769fff2" providerId="ADAL" clId="{014A208C-71D7-40A5-9295-D811E515A970}" dt="2025-06-18T03:09:14.227" v="674"/>
          <ac:picMkLst>
            <pc:docMk/>
            <pc:sldMk cId="3761732179" sldId="259"/>
            <ac:picMk id="3" creationId="{AC305E22-6CD5-B9EF-BFF2-4AAF15C3D8E3}"/>
          </ac:picMkLst>
        </pc:picChg>
        <pc:picChg chg="add mod">
          <ac:chgData name="Ben Jones (Ben Jones)" userId="e6e8a0f3-34fe-4d14-b7ab-3a9f1769fff2" providerId="ADAL" clId="{014A208C-71D7-40A5-9295-D811E515A970}" dt="2025-06-18T03:09:14.227" v="674"/>
          <ac:picMkLst>
            <pc:docMk/>
            <pc:sldMk cId="3761732179" sldId="259"/>
            <ac:picMk id="5" creationId="{E28BA2CA-7A99-A673-5EB7-D9724A2E2F90}"/>
          </ac:picMkLst>
        </pc:picChg>
        <pc:picChg chg="add del mod">
          <ac:chgData name="Ben Jones (Ben Jones)" userId="e6e8a0f3-34fe-4d14-b7ab-3a9f1769fff2" providerId="ADAL" clId="{014A208C-71D7-40A5-9295-D811E515A970}" dt="2025-06-18T03:08:54.101" v="673"/>
          <ac:picMkLst>
            <pc:docMk/>
            <pc:sldMk cId="3761732179" sldId="259"/>
            <ac:picMk id="17" creationId="{62230340-DB63-74BC-3EB9-8564F65C48AA}"/>
          </ac:picMkLst>
        </pc:picChg>
      </pc:sldChg>
      <pc:sldChg chg="addSp delSp modSp mod modTransition modAnim modNotesTx">
        <pc:chgData name="Ben Jones (Ben Jones)" userId="e6e8a0f3-34fe-4d14-b7ab-3a9f1769fff2" providerId="ADAL" clId="{014A208C-71D7-40A5-9295-D811E515A970}" dt="2025-06-18T03:12:28.499" v="689"/>
        <pc:sldMkLst>
          <pc:docMk/>
          <pc:sldMk cId="119910343" sldId="260"/>
        </pc:sldMkLst>
        <pc:picChg chg="add del mod ord">
          <ac:chgData name="Ben Jones (Ben Jones)" userId="e6e8a0f3-34fe-4d14-b7ab-3a9f1769fff2" providerId="ADAL" clId="{014A208C-71D7-40A5-9295-D811E515A970}" dt="2025-06-18T03:12:28.499" v="689"/>
          <ac:picMkLst>
            <pc:docMk/>
            <pc:sldMk cId="119910343" sldId="260"/>
            <ac:picMk id="3" creationId="{387355DF-53BF-C399-E223-8E7DDB3E0050}"/>
          </ac:picMkLst>
        </pc:picChg>
        <pc:picChg chg="add mod">
          <ac:chgData name="Ben Jones (Ben Jones)" userId="e6e8a0f3-34fe-4d14-b7ab-3a9f1769fff2" providerId="ADAL" clId="{014A208C-71D7-40A5-9295-D811E515A970}" dt="2025-06-18T03:12:28.499" v="689"/>
          <ac:picMkLst>
            <pc:docMk/>
            <pc:sldMk cId="119910343" sldId="260"/>
            <ac:picMk id="4" creationId="{27EEA9F7-9383-8944-7949-C59F29269B86}"/>
          </ac:picMkLst>
        </pc:picChg>
        <pc:picChg chg="mod">
          <ac:chgData name="Ben Jones (Ben Jones)" userId="e6e8a0f3-34fe-4d14-b7ab-3a9f1769fff2" providerId="ADAL" clId="{014A208C-71D7-40A5-9295-D811E515A970}" dt="2025-06-11T06:59:44.593" v="19" actId="14826"/>
          <ac:picMkLst>
            <pc:docMk/>
            <pc:sldMk cId="119910343" sldId="260"/>
            <ac:picMk id="10" creationId="{D2AF5855-D741-F058-7B7E-5BCEDAF86853}"/>
          </ac:picMkLst>
        </pc:picChg>
        <pc:picChg chg="add del mod">
          <ac:chgData name="Ben Jones (Ben Jones)" userId="e6e8a0f3-34fe-4d14-b7ab-3a9f1769fff2" providerId="ADAL" clId="{014A208C-71D7-40A5-9295-D811E515A970}" dt="2025-06-18T03:11:50.546" v="688"/>
          <ac:picMkLst>
            <pc:docMk/>
            <pc:sldMk cId="119910343" sldId="260"/>
            <ac:picMk id="15" creationId="{40A11DD2-2F7A-37E2-7365-690DD40A43FF}"/>
          </ac:picMkLst>
        </pc:picChg>
      </pc:sldChg>
      <pc:sldChg chg="del">
        <pc:chgData name="Ben Jones (Ben Jones)" userId="e6e8a0f3-34fe-4d14-b7ab-3a9f1769fff2" providerId="ADAL" clId="{014A208C-71D7-40A5-9295-D811E515A970}" dt="2025-06-10T03:38:33.492" v="12" actId="47"/>
        <pc:sldMkLst>
          <pc:docMk/>
          <pc:sldMk cId="553467654" sldId="260"/>
        </pc:sldMkLst>
      </pc:sldChg>
      <pc:sldChg chg="addSp delSp modSp add del mod modTransition modAnim modNotesTx">
        <pc:chgData name="Ben Jones (Ben Jones)" userId="e6e8a0f3-34fe-4d14-b7ab-3a9f1769fff2" providerId="ADAL" clId="{014A208C-71D7-40A5-9295-D811E515A970}" dt="2025-06-18T03:10:28.511" v="680"/>
        <pc:sldMkLst>
          <pc:docMk/>
          <pc:sldMk cId="3817010905" sldId="261"/>
        </pc:sldMkLst>
        <pc:picChg chg="add del mod ord">
          <ac:chgData name="Ben Jones (Ben Jones)" userId="e6e8a0f3-34fe-4d14-b7ab-3a9f1769fff2" providerId="ADAL" clId="{014A208C-71D7-40A5-9295-D811E515A970}" dt="2025-06-18T03:10:28.511" v="680"/>
          <ac:picMkLst>
            <pc:docMk/>
            <pc:sldMk cId="3817010905" sldId="261"/>
            <ac:picMk id="5" creationId="{7D3BB774-F717-590D-8F16-FE3559E48BE7}"/>
          </ac:picMkLst>
        </pc:picChg>
        <pc:picChg chg="add mod">
          <ac:chgData name="Ben Jones (Ben Jones)" userId="e6e8a0f3-34fe-4d14-b7ab-3a9f1769fff2" providerId="ADAL" clId="{014A208C-71D7-40A5-9295-D811E515A970}" dt="2025-06-18T03:10:28.511" v="680"/>
          <ac:picMkLst>
            <pc:docMk/>
            <pc:sldMk cId="3817010905" sldId="261"/>
            <ac:picMk id="7" creationId="{F09D7C93-39B6-C670-C374-638F5262AD68}"/>
          </ac:picMkLst>
        </pc:picChg>
        <pc:picChg chg="add del mod">
          <ac:chgData name="Ben Jones (Ben Jones)" userId="e6e8a0f3-34fe-4d14-b7ab-3a9f1769fff2" providerId="ADAL" clId="{014A208C-71D7-40A5-9295-D811E515A970}" dt="2025-06-18T03:09:54.337" v="679"/>
          <ac:picMkLst>
            <pc:docMk/>
            <pc:sldMk cId="3817010905" sldId="261"/>
            <ac:picMk id="24" creationId="{21322EC2-DCFB-0156-D2F0-7751CDAE7A92}"/>
          </ac:picMkLst>
        </pc:picChg>
      </pc:sldChg>
      <pc:sldChg chg="addSp delSp modSp mod modTransition modAnim modNotesTx">
        <pc:chgData name="Ben Jones (Ben Jones)" userId="e6e8a0f3-34fe-4d14-b7ab-3a9f1769fff2" providerId="ADAL" clId="{014A208C-71D7-40A5-9295-D811E515A970}" dt="2025-06-18T03:13:49.340" v="695"/>
        <pc:sldMkLst>
          <pc:docMk/>
          <pc:sldMk cId="3768076261" sldId="262"/>
        </pc:sldMkLst>
        <pc:picChg chg="add del mod ord">
          <ac:chgData name="Ben Jones (Ben Jones)" userId="e6e8a0f3-34fe-4d14-b7ab-3a9f1769fff2" providerId="ADAL" clId="{014A208C-71D7-40A5-9295-D811E515A970}" dt="2025-06-18T03:13:08.556" v="692"/>
          <ac:picMkLst>
            <pc:docMk/>
            <pc:sldMk cId="3768076261" sldId="262"/>
            <ac:picMk id="3" creationId="{DF35CB27-EDB8-B5E9-B9C3-35C49B27947F}"/>
          </ac:picMkLst>
        </pc:picChg>
        <pc:picChg chg="add del mod">
          <ac:chgData name="Ben Jones (Ben Jones)" userId="e6e8a0f3-34fe-4d14-b7ab-3a9f1769fff2" providerId="ADAL" clId="{014A208C-71D7-40A5-9295-D811E515A970}" dt="2025-06-18T03:12:33.041" v="691"/>
          <ac:picMkLst>
            <pc:docMk/>
            <pc:sldMk cId="3768076261" sldId="262"/>
            <ac:picMk id="4" creationId="{5CA2AC4B-61C2-4A86-B05B-A135CAD2228B}"/>
          </ac:picMkLst>
        </pc:picChg>
        <pc:picChg chg="add del mod">
          <ac:chgData name="Ben Jones (Ben Jones)" userId="e6e8a0f3-34fe-4d14-b7ab-3a9f1769fff2" providerId="ADAL" clId="{014A208C-71D7-40A5-9295-D811E515A970}" dt="2025-06-18T03:13:14.012" v="694"/>
          <ac:picMkLst>
            <pc:docMk/>
            <pc:sldMk cId="3768076261" sldId="262"/>
            <ac:picMk id="6" creationId="{6633B177-E3E0-7D16-17EE-42621D3FF9B7}"/>
          </ac:picMkLst>
        </pc:picChg>
        <pc:picChg chg="mod">
          <ac:chgData name="Ben Jones (Ben Jones)" userId="e6e8a0f3-34fe-4d14-b7ab-3a9f1769fff2" providerId="ADAL" clId="{014A208C-71D7-40A5-9295-D811E515A970}" dt="2025-06-11T06:59:48.724" v="20" actId="14826"/>
          <ac:picMkLst>
            <pc:docMk/>
            <pc:sldMk cId="3768076261" sldId="262"/>
            <ac:picMk id="10" creationId="{07F6DB65-C117-4457-D2D5-9E585B133991}"/>
          </ac:picMkLst>
        </pc:picChg>
        <pc:picChg chg="add del mod ord">
          <ac:chgData name="Ben Jones (Ben Jones)" userId="e6e8a0f3-34fe-4d14-b7ab-3a9f1769fff2" providerId="ADAL" clId="{014A208C-71D7-40A5-9295-D811E515A970}" dt="2025-06-18T03:13:49.340" v="695"/>
          <ac:picMkLst>
            <pc:docMk/>
            <pc:sldMk cId="3768076261" sldId="262"/>
            <ac:picMk id="11" creationId="{4EB6C7E7-33D9-961C-90C3-35F88F110F87}"/>
          </ac:picMkLst>
        </pc:picChg>
        <pc:picChg chg="add mod">
          <ac:chgData name="Ben Jones (Ben Jones)" userId="e6e8a0f3-34fe-4d14-b7ab-3a9f1769fff2" providerId="ADAL" clId="{014A208C-71D7-40A5-9295-D811E515A970}" dt="2025-06-18T03:13:49.340" v="695"/>
          <ac:picMkLst>
            <pc:docMk/>
            <pc:sldMk cId="3768076261" sldId="262"/>
            <ac:picMk id="12" creationId="{FDFFD792-E93D-BFF3-C2A1-312FF7ACE10F}"/>
          </ac:picMkLst>
        </pc:picChg>
      </pc:sldChg>
      <pc:sldChg chg="del">
        <pc:chgData name="Ben Jones (Ben Jones)" userId="e6e8a0f3-34fe-4d14-b7ab-3a9f1769fff2" providerId="ADAL" clId="{014A208C-71D7-40A5-9295-D811E515A970}" dt="2025-06-10T03:38:34.351" v="14" actId="47"/>
        <pc:sldMkLst>
          <pc:docMk/>
          <pc:sldMk cId="4120231659" sldId="262"/>
        </pc:sldMkLst>
      </pc:sldChg>
      <pc:sldChg chg="del">
        <pc:chgData name="Ben Jones (Ben Jones)" userId="e6e8a0f3-34fe-4d14-b7ab-3a9f1769fff2" providerId="ADAL" clId="{014A208C-71D7-40A5-9295-D811E515A970}" dt="2025-06-10T03:38:33.961" v="13" actId="47"/>
        <pc:sldMkLst>
          <pc:docMk/>
          <pc:sldMk cId="3146773800" sldId="263"/>
        </pc:sldMkLst>
      </pc:sldChg>
      <pc:sldChg chg="addSp delSp modSp mod ord modTransition modAnim modNotesTx">
        <pc:chgData name="Ben Jones (Ben Jones)" userId="e6e8a0f3-34fe-4d14-b7ab-3a9f1769fff2" providerId="ADAL" clId="{014A208C-71D7-40A5-9295-D811E515A970}" dt="2025-06-18T03:17:45.775" v="790"/>
        <pc:sldMkLst>
          <pc:docMk/>
          <pc:sldMk cId="549990195" sldId="264"/>
        </pc:sldMkLst>
        <pc:picChg chg="add del mod ord">
          <ac:chgData name="Ben Jones (Ben Jones)" userId="e6e8a0f3-34fe-4d14-b7ab-3a9f1769fff2" providerId="ADAL" clId="{014A208C-71D7-40A5-9295-D811E515A970}" dt="2025-06-18T03:17:32.419" v="787"/>
          <ac:picMkLst>
            <pc:docMk/>
            <pc:sldMk cId="549990195" sldId="264"/>
            <ac:picMk id="3" creationId="{86B1C694-CE61-8DA7-BA59-A4BCD705DC17}"/>
          </ac:picMkLst>
        </pc:picChg>
        <pc:picChg chg="add del mod">
          <ac:chgData name="Ben Jones (Ben Jones)" userId="e6e8a0f3-34fe-4d14-b7ab-3a9f1769fff2" providerId="ADAL" clId="{014A208C-71D7-40A5-9295-D811E515A970}" dt="2025-06-18T03:17:33.959" v="789"/>
          <ac:picMkLst>
            <pc:docMk/>
            <pc:sldMk cId="549990195" sldId="264"/>
            <ac:picMk id="4" creationId="{FD3C7387-9A3F-0000-2B46-8692491A26A4}"/>
          </ac:picMkLst>
        </pc:picChg>
        <pc:picChg chg="add del mod ord">
          <ac:chgData name="Ben Jones (Ben Jones)" userId="e6e8a0f3-34fe-4d14-b7ab-3a9f1769fff2" providerId="ADAL" clId="{014A208C-71D7-40A5-9295-D811E515A970}" dt="2025-06-18T03:17:45.775" v="790"/>
          <ac:picMkLst>
            <pc:docMk/>
            <pc:sldMk cId="549990195" sldId="264"/>
            <ac:picMk id="9" creationId="{A048E0D5-BA61-B6BA-0243-AEECDA16A4E1}"/>
          </ac:picMkLst>
        </pc:picChg>
        <pc:picChg chg="add mod">
          <ac:chgData name="Ben Jones (Ben Jones)" userId="e6e8a0f3-34fe-4d14-b7ab-3a9f1769fff2" providerId="ADAL" clId="{014A208C-71D7-40A5-9295-D811E515A970}" dt="2025-06-18T03:17:45.775" v="790"/>
          <ac:picMkLst>
            <pc:docMk/>
            <pc:sldMk cId="549990195" sldId="264"/>
            <ac:picMk id="11" creationId="{943F9DD2-A402-F0B4-622E-D83A177002B8}"/>
          </ac:picMkLst>
        </pc:picChg>
        <pc:picChg chg="add del mod">
          <ac:chgData name="Ben Jones (Ben Jones)" userId="e6e8a0f3-34fe-4d14-b7ab-3a9f1769fff2" providerId="ADAL" clId="{014A208C-71D7-40A5-9295-D811E515A970}" dt="2025-06-18T03:17:22.833" v="786"/>
          <ac:picMkLst>
            <pc:docMk/>
            <pc:sldMk cId="549990195" sldId="264"/>
            <ac:picMk id="15" creationId="{E0DD271D-8458-FE33-A408-698D946A5300}"/>
          </ac:picMkLst>
        </pc:picChg>
      </pc:sldChg>
      <pc:sldChg chg="addSp delSp modSp mod modTransition modAnim modNotesTx">
        <pc:chgData name="Ben Jones (Ben Jones)" userId="e6e8a0f3-34fe-4d14-b7ab-3a9f1769fff2" providerId="ADAL" clId="{014A208C-71D7-40A5-9295-D811E515A970}" dt="2025-06-18T03:14:27.880" v="698"/>
        <pc:sldMkLst>
          <pc:docMk/>
          <pc:sldMk cId="2877023561" sldId="265"/>
        </pc:sldMkLst>
        <pc:picChg chg="add del mod ord">
          <ac:chgData name="Ben Jones (Ben Jones)" userId="e6e8a0f3-34fe-4d14-b7ab-3a9f1769fff2" providerId="ADAL" clId="{014A208C-71D7-40A5-9295-D811E515A970}" dt="2025-06-18T03:14:27.880" v="698"/>
          <ac:picMkLst>
            <pc:docMk/>
            <pc:sldMk cId="2877023561" sldId="265"/>
            <ac:picMk id="3" creationId="{8C70AC2E-2B8E-E20F-244B-E237F0D28A56}"/>
          </ac:picMkLst>
        </pc:picChg>
        <pc:picChg chg="add mod">
          <ac:chgData name="Ben Jones (Ben Jones)" userId="e6e8a0f3-34fe-4d14-b7ab-3a9f1769fff2" providerId="ADAL" clId="{014A208C-71D7-40A5-9295-D811E515A970}" dt="2025-06-18T03:14:27.880" v="698"/>
          <ac:picMkLst>
            <pc:docMk/>
            <pc:sldMk cId="2877023561" sldId="265"/>
            <ac:picMk id="4" creationId="{988E2821-099E-C390-5B53-2F2338D33300}"/>
          </ac:picMkLst>
        </pc:picChg>
        <pc:picChg chg="add del mod">
          <ac:chgData name="Ben Jones (Ben Jones)" userId="e6e8a0f3-34fe-4d14-b7ab-3a9f1769fff2" providerId="ADAL" clId="{014A208C-71D7-40A5-9295-D811E515A970}" dt="2025-06-18T03:13:56.029" v="697"/>
          <ac:picMkLst>
            <pc:docMk/>
            <pc:sldMk cId="2877023561" sldId="265"/>
            <ac:picMk id="12" creationId="{FA69404A-E6AB-C277-D2B7-DD17D9159C53}"/>
          </ac:picMkLst>
        </pc:picChg>
      </pc:sldChg>
      <pc:sldChg chg="addSp delSp modSp mod modTransition modAnim modNotesTx">
        <pc:chgData name="Ben Jones (Ben Jones)" userId="e6e8a0f3-34fe-4d14-b7ab-3a9f1769fff2" providerId="ADAL" clId="{014A208C-71D7-40A5-9295-D811E515A970}" dt="2025-06-18T03:14:44.908" v="701"/>
        <pc:sldMkLst>
          <pc:docMk/>
          <pc:sldMk cId="1371452278" sldId="266"/>
        </pc:sldMkLst>
        <pc:picChg chg="add del mod ord">
          <ac:chgData name="Ben Jones (Ben Jones)" userId="e6e8a0f3-34fe-4d14-b7ab-3a9f1769fff2" providerId="ADAL" clId="{014A208C-71D7-40A5-9295-D811E515A970}" dt="2025-06-18T03:14:44.908" v="701"/>
          <ac:picMkLst>
            <pc:docMk/>
            <pc:sldMk cId="1371452278" sldId="266"/>
            <ac:picMk id="8" creationId="{5E3624B7-660D-2CE1-1A38-BC22691C71AA}"/>
          </ac:picMkLst>
        </pc:picChg>
        <pc:picChg chg="add mod">
          <ac:chgData name="Ben Jones (Ben Jones)" userId="e6e8a0f3-34fe-4d14-b7ab-3a9f1769fff2" providerId="ADAL" clId="{014A208C-71D7-40A5-9295-D811E515A970}" dt="2025-06-18T03:14:44.908" v="701"/>
          <ac:picMkLst>
            <pc:docMk/>
            <pc:sldMk cId="1371452278" sldId="266"/>
            <ac:picMk id="9" creationId="{B3F03CE5-E5F6-A03D-9D5D-A6478FE44BBF}"/>
          </ac:picMkLst>
        </pc:picChg>
        <pc:picChg chg="add del mod">
          <ac:chgData name="Ben Jones (Ben Jones)" userId="e6e8a0f3-34fe-4d14-b7ab-3a9f1769fff2" providerId="ADAL" clId="{014A208C-71D7-40A5-9295-D811E515A970}" dt="2025-06-18T03:14:33.097" v="700"/>
          <ac:picMkLst>
            <pc:docMk/>
            <pc:sldMk cId="1371452278" sldId="266"/>
            <ac:picMk id="13" creationId="{56673B21-72DB-808C-88DA-D43760222145}"/>
          </ac:picMkLst>
        </pc:picChg>
      </pc:sldChg>
      <pc:sldChg chg="addSp delSp modSp mod modTransition modAnim modNotesTx">
        <pc:chgData name="Ben Jones (Ben Jones)" userId="e6e8a0f3-34fe-4d14-b7ab-3a9f1769fff2" providerId="ADAL" clId="{014A208C-71D7-40A5-9295-D811E515A970}" dt="2025-06-18T03:11:45.010" v="686"/>
        <pc:sldMkLst>
          <pc:docMk/>
          <pc:sldMk cId="2546578239" sldId="267"/>
        </pc:sldMkLst>
        <pc:picChg chg="add del mod ord">
          <ac:chgData name="Ben Jones (Ben Jones)" userId="e6e8a0f3-34fe-4d14-b7ab-3a9f1769fff2" providerId="ADAL" clId="{014A208C-71D7-40A5-9295-D811E515A970}" dt="2025-06-18T03:10:57.857" v="683"/>
          <ac:picMkLst>
            <pc:docMk/>
            <pc:sldMk cId="2546578239" sldId="267"/>
            <ac:picMk id="4" creationId="{4B97BC64-A8AD-17F6-2B8C-D924D7E7D5B4}"/>
          </ac:picMkLst>
        </pc:picChg>
        <pc:picChg chg="add del mod">
          <ac:chgData name="Ben Jones (Ben Jones)" userId="e6e8a0f3-34fe-4d14-b7ab-3a9f1769fff2" providerId="ADAL" clId="{014A208C-71D7-40A5-9295-D811E515A970}" dt="2025-06-18T03:10:59.629" v="685"/>
          <ac:picMkLst>
            <pc:docMk/>
            <pc:sldMk cId="2546578239" sldId="267"/>
            <ac:picMk id="6" creationId="{288E4858-8542-0335-18D0-FBE6A7853EBB}"/>
          </ac:picMkLst>
        </pc:picChg>
        <pc:picChg chg="add del mod ord">
          <ac:chgData name="Ben Jones (Ben Jones)" userId="e6e8a0f3-34fe-4d14-b7ab-3a9f1769fff2" providerId="ADAL" clId="{014A208C-71D7-40A5-9295-D811E515A970}" dt="2025-06-18T03:11:45.010" v="686"/>
          <ac:picMkLst>
            <pc:docMk/>
            <pc:sldMk cId="2546578239" sldId="267"/>
            <ac:picMk id="10" creationId="{3993D5E5-A5B2-F7F6-5D8C-1CB278460E10}"/>
          </ac:picMkLst>
        </pc:picChg>
        <pc:picChg chg="add mod">
          <ac:chgData name="Ben Jones (Ben Jones)" userId="e6e8a0f3-34fe-4d14-b7ab-3a9f1769fff2" providerId="ADAL" clId="{014A208C-71D7-40A5-9295-D811E515A970}" dt="2025-06-18T03:11:45.010" v="686"/>
          <ac:picMkLst>
            <pc:docMk/>
            <pc:sldMk cId="2546578239" sldId="267"/>
            <ac:picMk id="11" creationId="{F77C5B03-7671-C90C-F98F-AE38B607BFB1}"/>
          </ac:picMkLst>
        </pc:picChg>
        <pc:picChg chg="add del mod">
          <ac:chgData name="Ben Jones (Ben Jones)" userId="e6e8a0f3-34fe-4d14-b7ab-3a9f1769fff2" providerId="ADAL" clId="{014A208C-71D7-40A5-9295-D811E515A970}" dt="2025-06-18T03:10:41.394" v="682"/>
          <ac:picMkLst>
            <pc:docMk/>
            <pc:sldMk cId="2546578239" sldId="267"/>
            <ac:picMk id="23" creationId="{52123CE3-90EA-F76D-15BE-DE4C98DCF869}"/>
          </ac:picMkLst>
        </pc:picChg>
      </pc:sldChg>
      <pc:sldChg chg="addSp delSp modSp mod modTransition modAnim modNotesTx">
        <pc:chgData name="Ben Jones (Ben Jones)" userId="e6e8a0f3-34fe-4d14-b7ab-3a9f1769fff2" providerId="ADAL" clId="{014A208C-71D7-40A5-9295-D811E515A970}" dt="2025-06-18T03:18:03.557" v="793"/>
        <pc:sldMkLst>
          <pc:docMk/>
          <pc:sldMk cId="1341755663" sldId="268"/>
        </pc:sldMkLst>
        <pc:picChg chg="add del mod ord">
          <ac:chgData name="Ben Jones (Ben Jones)" userId="e6e8a0f3-34fe-4d14-b7ab-3a9f1769fff2" providerId="ADAL" clId="{014A208C-71D7-40A5-9295-D811E515A970}" dt="2025-06-18T03:18:03.557" v="793"/>
          <ac:picMkLst>
            <pc:docMk/>
            <pc:sldMk cId="1341755663" sldId="268"/>
            <ac:picMk id="5" creationId="{D788B641-6B01-C61D-AFF9-C15ADA93A080}"/>
          </ac:picMkLst>
        </pc:picChg>
        <pc:picChg chg="add mod">
          <ac:chgData name="Ben Jones (Ben Jones)" userId="e6e8a0f3-34fe-4d14-b7ab-3a9f1769fff2" providerId="ADAL" clId="{014A208C-71D7-40A5-9295-D811E515A970}" dt="2025-06-18T03:18:03.557" v="793"/>
          <ac:picMkLst>
            <pc:docMk/>
            <pc:sldMk cId="1341755663" sldId="268"/>
            <ac:picMk id="7" creationId="{7BF9AB0C-6138-8BD3-2A58-F5EED536BB48}"/>
          </ac:picMkLst>
        </pc:picChg>
        <pc:picChg chg="add del mod">
          <ac:chgData name="Ben Jones (Ben Jones)" userId="e6e8a0f3-34fe-4d14-b7ab-3a9f1769fff2" providerId="ADAL" clId="{014A208C-71D7-40A5-9295-D811E515A970}" dt="2025-06-18T03:17:51.035" v="792"/>
          <ac:picMkLst>
            <pc:docMk/>
            <pc:sldMk cId="1341755663" sldId="268"/>
            <ac:picMk id="11" creationId="{A2C3A314-719A-31FB-D1CA-D6B7144A7C67}"/>
          </ac:picMkLst>
        </pc:picChg>
      </pc:sldChg>
      <pc:sldChg chg="addSp delSp modSp mod modTransition modAnim modNotesTx">
        <pc:chgData name="Ben Jones (Ben Jones)" userId="e6e8a0f3-34fe-4d14-b7ab-3a9f1769fff2" providerId="ADAL" clId="{014A208C-71D7-40A5-9295-D811E515A970}" dt="2025-06-18T06:10:59.868" v="1040"/>
        <pc:sldMkLst>
          <pc:docMk/>
          <pc:sldMk cId="1258540653" sldId="269"/>
        </pc:sldMkLst>
        <pc:picChg chg="add del mod ord">
          <ac:chgData name="Ben Jones (Ben Jones)" userId="e6e8a0f3-34fe-4d14-b7ab-3a9f1769fff2" providerId="ADAL" clId="{014A208C-71D7-40A5-9295-D811E515A970}" dt="2025-06-18T06:09:01.439" v="811"/>
          <ac:picMkLst>
            <pc:docMk/>
            <pc:sldMk cId="1258540653" sldId="269"/>
            <ac:picMk id="6" creationId="{3213E5E9-6799-6AFE-388F-92A68AE1C551}"/>
          </ac:picMkLst>
        </pc:picChg>
        <pc:picChg chg="add del mod">
          <ac:chgData name="Ben Jones (Ben Jones)" userId="e6e8a0f3-34fe-4d14-b7ab-3a9f1769fff2" providerId="ADAL" clId="{014A208C-71D7-40A5-9295-D811E515A970}" dt="2025-06-18T06:09:04.432" v="813"/>
          <ac:picMkLst>
            <pc:docMk/>
            <pc:sldMk cId="1258540653" sldId="269"/>
            <ac:picMk id="7" creationId="{AECA6D82-E775-313E-185E-F92AADD8769E}"/>
          </ac:picMkLst>
        </pc:picChg>
        <pc:picChg chg="add del mod">
          <ac:chgData name="Ben Jones (Ben Jones)" userId="e6e8a0f3-34fe-4d14-b7ab-3a9f1769fff2" providerId="ADAL" clId="{014A208C-71D7-40A5-9295-D811E515A970}" dt="2025-06-18T06:08:47.822" v="810"/>
          <ac:picMkLst>
            <pc:docMk/>
            <pc:sldMk cId="1258540653" sldId="269"/>
            <ac:picMk id="8" creationId="{188258A9-4B6D-5C50-DF2A-E556A57B65AD}"/>
          </ac:picMkLst>
        </pc:picChg>
        <pc:picChg chg="add del mod ord">
          <ac:chgData name="Ben Jones (Ben Jones)" userId="e6e8a0f3-34fe-4d14-b7ab-3a9f1769fff2" providerId="ADAL" clId="{014A208C-71D7-40A5-9295-D811E515A970}" dt="2025-06-18T06:09:17.972" v="814"/>
          <ac:picMkLst>
            <pc:docMk/>
            <pc:sldMk cId="1258540653" sldId="269"/>
            <ac:picMk id="11" creationId="{83D58B6F-15FB-AB8A-FFA4-94A613A82770}"/>
          </ac:picMkLst>
        </pc:picChg>
        <pc:picChg chg="add del mod">
          <ac:chgData name="Ben Jones (Ben Jones)" userId="e6e8a0f3-34fe-4d14-b7ab-3a9f1769fff2" providerId="ADAL" clId="{014A208C-71D7-40A5-9295-D811E515A970}" dt="2025-06-18T06:10:41.885" v="1039"/>
          <ac:picMkLst>
            <pc:docMk/>
            <pc:sldMk cId="1258540653" sldId="269"/>
            <ac:picMk id="12" creationId="{247ECB6A-0B93-694D-C3F7-7A67AD5C17FC}"/>
          </ac:picMkLst>
        </pc:picChg>
        <pc:picChg chg="add del mod ord">
          <ac:chgData name="Ben Jones (Ben Jones)" userId="e6e8a0f3-34fe-4d14-b7ab-3a9f1769fff2" providerId="ADAL" clId="{014A208C-71D7-40A5-9295-D811E515A970}" dt="2025-06-18T06:10:59.868" v="1040"/>
          <ac:picMkLst>
            <pc:docMk/>
            <pc:sldMk cId="1258540653" sldId="269"/>
            <ac:picMk id="16" creationId="{F6CE8FD6-BE82-A205-3603-95E91E93B56C}"/>
          </ac:picMkLst>
        </pc:picChg>
        <pc:picChg chg="add mod">
          <ac:chgData name="Ben Jones (Ben Jones)" userId="e6e8a0f3-34fe-4d14-b7ab-3a9f1769fff2" providerId="ADAL" clId="{014A208C-71D7-40A5-9295-D811E515A970}" dt="2025-06-18T06:10:59.868" v="1040"/>
          <ac:picMkLst>
            <pc:docMk/>
            <pc:sldMk cId="1258540653" sldId="269"/>
            <ac:picMk id="17" creationId="{A48CA988-D0C3-F5E2-1126-14C84464BE74}"/>
          </ac:picMkLst>
        </pc:picChg>
      </pc:sldChg>
      <pc:sldChg chg="addSp delSp modSp mod modTransition modAnim modNotesTx">
        <pc:chgData name="Ben Jones (Ben Jones)" userId="e6e8a0f3-34fe-4d14-b7ab-3a9f1769fff2" providerId="ADAL" clId="{014A208C-71D7-40A5-9295-D811E515A970}" dt="2025-06-18T06:08:40.462" v="808"/>
        <pc:sldMkLst>
          <pc:docMk/>
          <pc:sldMk cId="3008691990" sldId="271"/>
        </pc:sldMkLst>
        <pc:picChg chg="add del mod ord">
          <ac:chgData name="Ben Jones (Ben Jones)" userId="e6e8a0f3-34fe-4d14-b7ab-3a9f1769fff2" providerId="ADAL" clId="{014A208C-71D7-40A5-9295-D811E515A970}" dt="2025-06-18T03:18:46.905" v="796"/>
          <ac:picMkLst>
            <pc:docMk/>
            <pc:sldMk cId="3008691990" sldId="271"/>
            <ac:picMk id="3" creationId="{6EFA3DC3-E0D6-D4D1-E864-922D8E8C6FA0}"/>
          </ac:picMkLst>
        </pc:picChg>
        <pc:picChg chg="add del mod ord">
          <ac:chgData name="Ben Jones (Ben Jones)" userId="e6e8a0f3-34fe-4d14-b7ab-3a9f1769fff2" providerId="ADAL" clId="{014A208C-71D7-40A5-9295-D811E515A970}" dt="2025-06-18T06:07:57.369" v="805"/>
          <ac:picMkLst>
            <pc:docMk/>
            <pc:sldMk cId="3008691990" sldId="271"/>
            <ac:picMk id="3" creationId="{8FBE7524-B21C-C1BA-0796-199C0C59D0C1}"/>
          </ac:picMkLst>
        </pc:picChg>
        <pc:picChg chg="add del mod">
          <ac:chgData name="Ben Jones (Ben Jones)" userId="e6e8a0f3-34fe-4d14-b7ab-3a9f1769fff2" providerId="ADAL" clId="{014A208C-71D7-40A5-9295-D811E515A970}" dt="2025-06-18T06:07:59.322" v="807"/>
          <ac:picMkLst>
            <pc:docMk/>
            <pc:sldMk cId="3008691990" sldId="271"/>
            <ac:picMk id="4" creationId="{57499175-AB31-69C5-041D-7163820FA6C2}"/>
          </ac:picMkLst>
        </pc:picChg>
        <pc:picChg chg="add del mod">
          <ac:chgData name="Ben Jones (Ben Jones)" userId="e6e8a0f3-34fe-4d14-b7ab-3a9f1769fff2" providerId="ADAL" clId="{014A208C-71D7-40A5-9295-D811E515A970}" dt="2025-06-18T03:18:48.818" v="798"/>
          <ac:picMkLst>
            <pc:docMk/>
            <pc:sldMk cId="3008691990" sldId="271"/>
            <ac:picMk id="4" creationId="{A0AC9E7F-6488-A0CA-1360-D8294C41E5B2}"/>
          </ac:picMkLst>
        </pc:picChg>
        <pc:picChg chg="add del mod ord">
          <ac:chgData name="Ben Jones (Ben Jones)" userId="e6e8a0f3-34fe-4d14-b7ab-3a9f1769fff2" providerId="ADAL" clId="{014A208C-71D7-40A5-9295-D811E515A970}" dt="2025-06-18T06:08:40.462" v="808"/>
          <ac:picMkLst>
            <pc:docMk/>
            <pc:sldMk cId="3008691990" sldId="271"/>
            <ac:picMk id="8" creationId="{0F8F6250-3785-0746-B8E7-A0BAD332C2EB}"/>
          </ac:picMkLst>
        </pc:picChg>
        <pc:picChg chg="add del mod ord">
          <ac:chgData name="Ben Jones (Ben Jones)" userId="e6e8a0f3-34fe-4d14-b7ab-3a9f1769fff2" providerId="ADAL" clId="{014A208C-71D7-40A5-9295-D811E515A970}" dt="2025-06-18T03:19:15.178" v="799"/>
          <ac:picMkLst>
            <pc:docMk/>
            <pc:sldMk cId="3008691990" sldId="271"/>
            <ac:picMk id="8" creationId="{D3205E88-5F4A-9F49-E9D9-BD338ACF82A1}"/>
          </ac:picMkLst>
        </pc:picChg>
        <pc:picChg chg="add del mod">
          <ac:chgData name="Ben Jones (Ben Jones)" userId="e6e8a0f3-34fe-4d14-b7ab-3a9f1769fff2" providerId="ADAL" clId="{014A208C-71D7-40A5-9295-D811E515A970}" dt="2025-06-18T06:07:41.011" v="804"/>
          <ac:picMkLst>
            <pc:docMk/>
            <pc:sldMk cId="3008691990" sldId="271"/>
            <ac:picMk id="9" creationId="{0610C48E-C265-34AF-3D9D-D26E9E2EFA18}"/>
          </ac:picMkLst>
        </pc:picChg>
        <pc:picChg chg="add del mod">
          <ac:chgData name="Ben Jones (Ben Jones)" userId="e6e8a0f3-34fe-4d14-b7ab-3a9f1769fff2" providerId="ADAL" clId="{014A208C-71D7-40A5-9295-D811E515A970}" dt="2025-06-18T03:18:28.452" v="795"/>
          <ac:picMkLst>
            <pc:docMk/>
            <pc:sldMk cId="3008691990" sldId="271"/>
            <ac:picMk id="11" creationId="{2A219B92-8C09-777D-2C6F-F85750C4F064}"/>
          </ac:picMkLst>
        </pc:picChg>
        <pc:picChg chg="add mod">
          <ac:chgData name="Ben Jones (Ben Jones)" userId="e6e8a0f3-34fe-4d14-b7ab-3a9f1769fff2" providerId="ADAL" clId="{014A208C-71D7-40A5-9295-D811E515A970}" dt="2025-06-18T06:08:40.462" v="808"/>
          <ac:picMkLst>
            <pc:docMk/>
            <pc:sldMk cId="3008691990" sldId="271"/>
            <ac:picMk id="11" creationId="{D0FAA27A-B2CE-1856-21DF-D0BDC550508E}"/>
          </ac:picMkLst>
        </pc:picChg>
      </pc:sldChg>
      <pc:sldChg chg="addSp delSp modSp mod modTransition modAnim modNotesTx">
        <pc:chgData name="Ben Jones (Ben Jones)" userId="e6e8a0f3-34fe-4d14-b7ab-3a9f1769fff2" providerId="ADAL" clId="{014A208C-71D7-40A5-9295-D811E515A970}" dt="2025-06-18T03:17:16.424" v="784"/>
        <pc:sldMkLst>
          <pc:docMk/>
          <pc:sldMk cId="2518792484" sldId="272"/>
        </pc:sldMkLst>
        <pc:picChg chg="add del mod ord">
          <ac:chgData name="Ben Jones (Ben Jones)" userId="e6e8a0f3-34fe-4d14-b7ab-3a9f1769fff2" providerId="ADAL" clId="{014A208C-71D7-40A5-9295-D811E515A970}" dt="2025-06-18T03:16:39.462" v="778"/>
          <ac:picMkLst>
            <pc:docMk/>
            <pc:sldMk cId="2518792484" sldId="272"/>
            <ac:picMk id="3" creationId="{BE8CD24E-BCD3-813D-C11B-83CF965FA3F1}"/>
          </ac:picMkLst>
        </pc:picChg>
        <pc:picChg chg="add del mod">
          <ac:chgData name="Ben Jones (Ben Jones)" userId="e6e8a0f3-34fe-4d14-b7ab-3a9f1769fff2" providerId="ADAL" clId="{014A208C-71D7-40A5-9295-D811E515A970}" dt="2025-06-18T03:16:40.809" v="780"/>
          <ac:picMkLst>
            <pc:docMk/>
            <pc:sldMk cId="2518792484" sldId="272"/>
            <ac:picMk id="4" creationId="{11B6964A-2397-FF8F-F25F-5C289AD6A64E}"/>
          </ac:picMkLst>
        </pc:picChg>
        <pc:picChg chg="add del mod ord">
          <ac:chgData name="Ben Jones (Ben Jones)" userId="e6e8a0f3-34fe-4d14-b7ab-3a9f1769fff2" providerId="ADAL" clId="{014A208C-71D7-40A5-9295-D811E515A970}" dt="2025-06-18T03:16:55.898" v="781"/>
          <ac:picMkLst>
            <pc:docMk/>
            <pc:sldMk cId="2518792484" sldId="272"/>
            <ac:picMk id="8" creationId="{7ADF95FF-5D8B-950F-1A48-ED08BDA870D6}"/>
          </ac:picMkLst>
        </pc:picChg>
        <pc:picChg chg="add del mod">
          <ac:chgData name="Ben Jones (Ben Jones)" userId="e6e8a0f3-34fe-4d14-b7ab-3a9f1769fff2" providerId="ADAL" clId="{014A208C-71D7-40A5-9295-D811E515A970}" dt="2025-06-18T03:16:57.567" v="783"/>
          <ac:picMkLst>
            <pc:docMk/>
            <pc:sldMk cId="2518792484" sldId="272"/>
            <ac:picMk id="9" creationId="{E060997A-ED62-847C-BB80-D0287988B361}"/>
          </ac:picMkLst>
        </pc:picChg>
        <pc:picChg chg="add del mod ord">
          <ac:chgData name="Ben Jones (Ben Jones)" userId="e6e8a0f3-34fe-4d14-b7ab-3a9f1769fff2" providerId="ADAL" clId="{014A208C-71D7-40A5-9295-D811E515A970}" dt="2025-06-18T03:17:16.424" v="784"/>
          <ac:picMkLst>
            <pc:docMk/>
            <pc:sldMk cId="2518792484" sldId="272"/>
            <ac:picMk id="14" creationId="{4E398A1A-E559-01FD-7E0D-9C3EE996BADC}"/>
          </ac:picMkLst>
        </pc:picChg>
        <pc:picChg chg="add mod">
          <ac:chgData name="Ben Jones (Ben Jones)" userId="e6e8a0f3-34fe-4d14-b7ab-3a9f1769fff2" providerId="ADAL" clId="{014A208C-71D7-40A5-9295-D811E515A970}" dt="2025-06-18T03:17:16.424" v="784"/>
          <ac:picMkLst>
            <pc:docMk/>
            <pc:sldMk cId="2518792484" sldId="272"/>
            <ac:picMk id="15" creationId="{8CF2BD62-ABD7-A8C2-4A18-550C965C211B}"/>
          </ac:picMkLst>
        </pc:picChg>
        <pc:picChg chg="add del mod">
          <ac:chgData name="Ben Jones (Ben Jones)" userId="e6e8a0f3-34fe-4d14-b7ab-3a9f1769fff2" providerId="ADAL" clId="{014A208C-71D7-40A5-9295-D811E515A970}" dt="2025-06-18T03:16:21.386" v="777"/>
          <ac:picMkLst>
            <pc:docMk/>
            <pc:sldMk cId="2518792484" sldId="272"/>
            <ac:picMk id="28" creationId="{6910CC37-82BA-13AD-6C21-1A17E9A1CEEC}"/>
          </ac:picMkLst>
        </pc:picChg>
      </pc:sldChg>
      <pc:sldChg chg="addSp delSp modSp add mod modTransition modAnim modNotesTx">
        <pc:chgData name="Ben Jones (Ben Jones)" userId="e6e8a0f3-34fe-4d14-b7ab-3a9f1769fff2" providerId="ADAL" clId="{014A208C-71D7-40A5-9295-D811E515A970}" dt="2025-06-18T03:09:45.703" v="677"/>
        <pc:sldMkLst>
          <pc:docMk/>
          <pc:sldMk cId="4120231659" sldId="273"/>
        </pc:sldMkLst>
        <pc:picChg chg="add del mod ord">
          <ac:chgData name="Ben Jones (Ben Jones)" userId="e6e8a0f3-34fe-4d14-b7ab-3a9f1769fff2" providerId="ADAL" clId="{014A208C-71D7-40A5-9295-D811E515A970}" dt="2025-06-18T03:09:45.703" v="677"/>
          <ac:picMkLst>
            <pc:docMk/>
            <pc:sldMk cId="4120231659" sldId="273"/>
            <ac:picMk id="5" creationId="{E97FC03D-DFA0-11BC-7941-BE9484BBD1B0}"/>
          </ac:picMkLst>
        </pc:picChg>
        <pc:picChg chg="add del mod">
          <ac:chgData name="Ben Jones (Ben Jones)" userId="e6e8a0f3-34fe-4d14-b7ab-3a9f1769fff2" providerId="ADAL" clId="{014A208C-71D7-40A5-9295-D811E515A970}" dt="2025-06-18T03:09:17.634" v="676"/>
          <ac:picMkLst>
            <pc:docMk/>
            <pc:sldMk cId="4120231659" sldId="273"/>
            <ac:picMk id="7" creationId="{941E33AF-6711-6446-E9CB-9346C36D13E0}"/>
          </ac:picMkLst>
        </pc:picChg>
        <pc:picChg chg="add mod">
          <ac:chgData name="Ben Jones (Ben Jones)" userId="e6e8a0f3-34fe-4d14-b7ab-3a9f1769fff2" providerId="ADAL" clId="{014A208C-71D7-40A5-9295-D811E515A970}" dt="2025-06-18T03:09:45.703" v="677"/>
          <ac:picMkLst>
            <pc:docMk/>
            <pc:sldMk cId="4120231659" sldId="273"/>
            <ac:picMk id="8" creationId="{EE62096A-11EB-C2EC-A7AA-91E27E9944EC}"/>
          </ac:picMkLst>
        </pc:picChg>
      </pc:sldChg>
      <pc:sldChg chg="addSp delSp modSp mod setBg modAnim">
        <pc:chgData name="Ben Jones (Ben Jones)" userId="e6e8a0f3-34fe-4d14-b7ab-3a9f1769fff2" providerId="ADAL" clId="{014A208C-71D7-40A5-9295-D811E515A970}" dt="2025-06-16T00:13:48.955" v="25"/>
        <pc:sldMkLst>
          <pc:docMk/>
          <pc:sldMk cId="2600253825" sldId="275"/>
        </pc:sldMkLst>
        <pc:picChg chg="add mod">
          <ac:chgData name="Ben Jones (Ben Jones)" userId="e6e8a0f3-34fe-4d14-b7ab-3a9f1769fff2" providerId="ADAL" clId="{014A208C-71D7-40A5-9295-D811E515A970}" dt="2025-06-16T00:13:36.576" v="24"/>
          <ac:picMkLst>
            <pc:docMk/>
            <pc:sldMk cId="2600253825" sldId="275"/>
            <ac:picMk id="2" creationId="{735BCC65-FE89-BEFD-3FE3-F1E98DAB042D}"/>
          </ac:picMkLst>
        </pc:picChg>
      </pc:sldChg>
      <pc:sldChg chg="modTransition">
        <pc:chgData name="Ben Jones (Ben Jones)" userId="e6e8a0f3-34fe-4d14-b7ab-3a9f1769fff2" providerId="ADAL" clId="{014A208C-71D7-40A5-9295-D811E515A970}" dt="2025-06-18T04:41:35.771" v="802"/>
        <pc:sldMkLst>
          <pc:docMk/>
          <pc:sldMk cId="475328879" sldId="276"/>
        </pc:sldMkLst>
      </pc:sldChg>
      <pc:sldChg chg="addSp delSp modSp mod modTransition modAnim modNotesTx">
        <pc:chgData name="Ben Jones (Ben Jones)" userId="e6e8a0f3-34fe-4d14-b7ab-3a9f1769fff2" providerId="ADAL" clId="{014A208C-71D7-40A5-9295-D811E515A970}" dt="2025-06-18T06:14:38.293" v="1105"/>
        <pc:sldMkLst>
          <pc:docMk/>
          <pc:sldMk cId="2832771523" sldId="277"/>
        </pc:sldMkLst>
        <pc:picChg chg="add del mod ord">
          <ac:chgData name="Ben Jones (Ben Jones)" userId="e6e8a0f3-34fe-4d14-b7ab-3a9f1769fff2" providerId="ADAL" clId="{014A208C-71D7-40A5-9295-D811E515A970}" dt="2025-06-18T06:11:20.421" v="1043"/>
          <ac:picMkLst>
            <pc:docMk/>
            <pc:sldMk cId="2832771523" sldId="277"/>
            <ac:picMk id="4" creationId="{25D6EFCD-AAA2-E446-D25B-A1A1DCD8FB50}"/>
          </ac:picMkLst>
        </pc:picChg>
        <pc:picChg chg="add del mod">
          <ac:chgData name="Ben Jones (Ben Jones)" userId="e6e8a0f3-34fe-4d14-b7ab-3a9f1769fff2" providerId="ADAL" clId="{014A208C-71D7-40A5-9295-D811E515A970}" dt="2025-06-18T06:11:22.358" v="1045"/>
          <ac:picMkLst>
            <pc:docMk/>
            <pc:sldMk cId="2832771523" sldId="277"/>
            <ac:picMk id="5" creationId="{B8A563BC-E703-587B-C032-408DC49A5008}"/>
          </ac:picMkLst>
        </pc:picChg>
        <pc:picChg chg="add del mod ord">
          <ac:chgData name="Ben Jones (Ben Jones)" userId="e6e8a0f3-34fe-4d14-b7ab-3a9f1769fff2" providerId="ADAL" clId="{014A208C-71D7-40A5-9295-D811E515A970}" dt="2025-06-18T06:11:39.576" v="1046"/>
          <ac:picMkLst>
            <pc:docMk/>
            <pc:sldMk cId="2832771523" sldId="277"/>
            <ac:picMk id="8" creationId="{1DC966FB-C4F9-CAB5-8F00-9F8792FC84FD}"/>
          </ac:picMkLst>
        </pc:picChg>
        <pc:picChg chg="add del mod">
          <ac:chgData name="Ben Jones (Ben Jones)" userId="e6e8a0f3-34fe-4d14-b7ab-3a9f1769fff2" providerId="ADAL" clId="{014A208C-71D7-40A5-9295-D811E515A970}" dt="2025-06-18T06:12:12.989" v="1048"/>
          <ac:picMkLst>
            <pc:docMk/>
            <pc:sldMk cId="2832771523" sldId="277"/>
            <ac:picMk id="9" creationId="{8E0E0F07-E99D-4EB1-B343-AE2BA8BB273C}"/>
          </ac:picMkLst>
        </pc:picChg>
        <pc:picChg chg="add del mod">
          <ac:chgData name="Ben Jones (Ben Jones)" userId="e6e8a0f3-34fe-4d14-b7ab-3a9f1769fff2" providerId="ADAL" clId="{014A208C-71D7-40A5-9295-D811E515A970}" dt="2025-06-18T06:11:09.962" v="1042"/>
          <ac:picMkLst>
            <pc:docMk/>
            <pc:sldMk cId="2832771523" sldId="277"/>
            <ac:picMk id="10" creationId="{3AFE9576-C4FE-4D97-7C85-A9C0B6F2394F}"/>
          </ac:picMkLst>
        </pc:picChg>
        <pc:picChg chg="add del mod ord">
          <ac:chgData name="Ben Jones (Ben Jones)" userId="e6e8a0f3-34fe-4d14-b7ab-3a9f1769fff2" providerId="ADAL" clId="{014A208C-71D7-40A5-9295-D811E515A970}" dt="2025-06-18T06:12:29.068" v="1049"/>
          <ac:picMkLst>
            <pc:docMk/>
            <pc:sldMk cId="2832771523" sldId="277"/>
            <ac:picMk id="14" creationId="{E47ADAA4-0C45-37D1-837B-2DA141A4B35D}"/>
          </ac:picMkLst>
        </pc:picChg>
        <pc:picChg chg="add del mod">
          <ac:chgData name="Ben Jones (Ben Jones)" userId="e6e8a0f3-34fe-4d14-b7ab-3a9f1769fff2" providerId="ADAL" clId="{014A208C-71D7-40A5-9295-D811E515A970}" dt="2025-06-18T06:13:21.592" v="1098"/>
          <ac:picMkLst>
            <pc:docMk/>
            <pc:sldMk cId="2832771523" sldId="277"/>
            <ac:picMk id="15" creationId="{1C631E28-F110-79DB-F503-FB36B5081635}"/>
          </ac:picMkLst>
        </pc:picChg>
        <pc:picChg chg="add del mod ord">
          <ac:chgData name="Ben Jones (Ben Jones)" userId="e6e8a0f3-34fe-4d14-b7ab-3a9f1769fff2" providerId="ADAL" clId="{014A208C-71D7-40A5-9295-D811E515A970}" dt="2025-06-18T06:13:39.252" v="1099"/>
          <ac:picMkLst>
            <pc:docMk/>
            <pc:sldMk cId="2832771523" sldId="277"/>
            <ac:picMk id="19" creationId="{7AEE0C25-6754-3A8B-9A2E-D816AE2D25BD}"/>
          </ac:picMkLst>
        </pc:picChg>
        <pc:picChg chg="add del mod">
          <ac:chgData name="Ben Jones (Ben Jones)" userId="e6e8a0f3-34fe-4d14-b7ab-3a9f1769fff2" providerId="ADAL" clId="{014A208C-71D7-40A5-9295-D811E515A970}" dt="2025-06-18T06:13:41.190" v="1101"/>
          <ac:picMkLst>
            <pc:docMk/>
            <pc:sldMk cId="2832771523" sldId="277"/>
            <ac:picMk id="20" creationId="{B745920B-1C74-9873-CA28-41723F19652B}"/>
          </ac:picMkLst>
        </pc:picChg>
        <pc:picChg chg="add del mod ord">
          <ac:chgData name="Ben Jones (Ben Jones)" userId="e6e8a0f3-34fe-4d14-b7ab-3a9f1769fff2" providerId="ADAL" clId="{014A208C-71D7-40A5-9295-D811E515A970}" dt="2025-06-18T06:13:51.518" v="1102"/>
          <ac:picMkLst>
            <pc:docMk/>
            <pc:sldMk cId="2832771523" sldId="277"/>
            <ac:picMk id="23" creationId="{F2FA73D3-C653-8269-3EC6-A1B6BF00D051}"/>
          </ac:picMkLst>
        </pc:picChg>
        <pc:picChg chg="add del mod">
          <ac:chgData name="Ben Jones (Ben Jones)" userId="e6e8a0f3-34fe-4d14-b7ab-3a9f1769fff2" providerId="ADAL" clId="{014A208C-71D7-40A5-9295-D811E515A970}" dt="2025-06-18T06:14:04.004" v="1104"/>
          <ac:picMkLst>
            <pc:docMk/>
            <pc:sldMk cId="2832771523" sldId="277"/>
            <ac:picMk id="24" creationId="{AC714FE3-F072-1235-FCE7-C7ABB2734441}"/>
          </ac:picMkLst>
        </pc:picChg>
        <pc:picChg chg="add del mod ord">
          <ac:chgData name="Ben Jones (Ben Jones)" userId="e6e8a0f3-34fe-4d14-b7ab-3a9f1769fff2" providerId="ADAL" clId="{014A208C-71D7-40A5-9295-D811E515A970}" dt="2025-06-18T06:14:38.293" v="1105"/>
          <ac:picMkLst>
            <pc:docMk/>
            <pc:sldMk cId="2832771523" sldId="277"/>
            <ac:picMk id="27" creationId="{F685B9E5-844B-C585-84FB-D5B19772619C}"/>
          </ac:picMkLst>
        </pc:picChg>
        <pc:picChg chg="add mod">
          <ac:chgData name="Ben Jones (Ben Jones)" userId="e6e8a0f3-34fe-4d14-b7ab-3a9f1769fff2" providerId="ADAL" clId="{014A208C-71D7-40A5-9295-D811E515A970}" dt="2025-06-18T06:14:38.293" v="1105"/>
          <ac:picMkLst>
            <pc:docMk/>
            <pc:sldMk cId="2832771523" sldId="277"/>
            <ac:picMk id="28" creationId="{E2F5E47C-21A1-25FC-7C01-5B360A535CCB}"/>
          </ac:picMkLst>
        </pc:picChg>
      </pc:sldChg>
      <pc:sldChg chg="addSp delSp modSp new mod modTransition modClrScheme modAnim chgLayout modNotesTx">
        <pc:chgData name="Ben Jones (Ben Jones)" userId="e6e8a0f3-34fe-4d14-b7ab-3a9f1769fff2" providerId="ADAL" clId="{014A208C-71D7-40A5-9295-D811E515A970}" dt="2025-06-18T04:41:03.711" v="800"/>
        <pc:sldMkLst>
          <pc:docMk/>
          <pc:sldMk cId="2442855594" sldId="278"/>
        </pc:sldMkLst>
        <pc:picChg chg="add del mod">
          <ac:chgData name="Ben Jones (Ben Jones)" userId="e6e8a0f3-34fe-4d14-b7ab-3a9f1769fff2" providerId="ADAL" clId="{014A208C-71D7-40A5-9295-D811E515A970}" dt="2025-06-18T03:15:44.820" v="774"/>
          <ac:picMkLst>
            <pc:docMk/>
            <pc:sldMk cId="2442855594" sldId="278"/>
            <ac:picMk id="4" creationId="{6914CCF2-E6E4-84D5-A5AE-3DB5AE992499}"/>
          </ac:picMkLst>
        </pc:picChg>
        <pc:picChg chg="add mod">
          <ac:chgData name="Ben Jones (Ben Jones)" userId="e6e8a0f3-34fe-4d14-b7ab-3a9f1769fff2" providerId="ADAL" clId="{014A208C-71D7-40A5-9295-D811E515A970}" dt="2025-06-16T00:50:43.088" v="665" actId="27614"/>
          <ac:picMkLst>
            <pc:docMk/>
            <pc:sldMk cId="2442855594" sldId="278"/>
            <ac:picMk id="5" creationId="{D76E4BC5-6C58-BEB7-76BF-4814414E1AA6}"/>
          </ac:picMkLst>
        </pc:picChg>
        <pc:picChg chg="add del mod ord">
          <ac:chgData name="Ben Jones (Ben Jones)" userId="e6e8a0f3-34fe-4d14-b7ab-3a9f1769fff2" providerId="ADAL" clId="{014A208C-71D7-40A5-9295-D811E515A970}" dt="2025-06-18T03:16:09.838" v="775"/>
          <ac:picMkLst>
            <pc:docMk/>
            <pc:sldMk cId="2442855594" sldId="278"/>
            <ac:picMk id="9" creationId="{9361C079-5CC4-B0DB-9DED-2E025CFE3050}"/>
          </ac:picMkLst>
        </pc:picChg>
        <pc:picChg chg="add mod">
          <ac:chgData name="Ben Jones (Ben Jones)" userId="e6e8a0f3-34fe-4d14-b7ab-3a9f1769fff2" providerId="ADAL" clId="{014A208C-71D7-40A5-9295-D811E515A970}" dt="2025-06-18T03:16:09.838" v="775"/>
          <ac:picMkLst>
            <pc:docMk/>
            <pc:sldMk cId="2442855594" sldId="278"/>
            <ac:picMk id="10" creationId="{AD5A1F7A-619F-44C3-81B8-8C0A28173A0F}"/>
          </ac:picMkLst>
        </pc:picChg>
      </pc:sldChg>
    </pc:docChg>
  </pc:docChgLst>
  <pc:docChgLst>
    <pc:chgData name="Ben Jones (Ben Jones)" userId="S::benjamin.jones21@det.nsw.edu.au::e6e8a0f3-34fe-4d14-b7ab-3a9f1769fff2" providerId="AD" clId="Web-{1B818DC3-B31E-5CE0-F0CC-135BF5952FE5}"/>
    <pc:docChg chg="addSld delSld modSld">
      <pc:chgData name="Ben Jones (Ben Jones)" userId="S::benjamin.jones21@det.nsw.edu.au::e6e8a0f3-34fe-4d14-b7ab-3a9f1769fff2" providerId="AD" clId="Web-{1B818DC3-B31E-5CE0-F0CC-135BF5952FE5}" dt="2025-06-11T04:05:18.725" v="13"/>
      <pc:docMkLst>
        <pc:docMk/>
      </pc:docMkLst>
      <pc:sldChg chg="modSp">
        <pc:chgData name="Ben Jones (Ben Jones)" userId="S::benjamin.jones21@det.nsw.edu.au::e6e8a0f3-34fe-4d14-b7ab-3a9f1769fff2" providerId="AD" clId="Web-{1B818DC3-B31E-5CE0-F0CC-135BF5952FE5}" dt="2025-06-11T04:04:34.271" v="7" actId="20577"/>
        <pc:sldMkLst>
          <pc:docMk/>
          <pc:sldMk cId="3539071505" sldId="261"/>
        </pc:sldMkLst>
      </pc:sldChg>
      <pc:sldChg chg="modSp">
        <pc:chgData name="Ben Jones (Ben Jones)" userId="S::benjamin.jones21@det.nsw.edu.au::e6e8a0f3-34fe-4d14-b7ab-3a9f1769fff2" providerId="AD" clId="Web-{1B818DC3-B31E-5CE0-F0CC-135BF5952FE5}" dt="2025-06-11T04:04:17.411" v="5" actId="20577"/>
        <pc:sldMkLst>
          <pc:docMk/>
          <pc:sldMk cId="3768076261" sldId="262"/>
        </pc:sldMkLst>
        <pc:spChg chg="mod">
          <ac:chgData name="Ben Jones (Ben Jones)" userId="S::benjamin.jones21@det.nsw.edu.au::e6e8a0f3-34fe-4d14-b7ab-3a9f1769fff2" providerId="AD" clId="Web-{1B818DC3-B31E-5CE0-F0CC-135BF5952FE5}" dt="2025-06-11T04:04:17.411" v="5" actId="20577"/>
          <ac:spMkLst>
            <pc:docMk/>
            <pc:sldMk cId="3768076261" sldId="262"/>
            <ac:spMk id="8" creationId="{7D7A5026-098C-E06D-AE74-C3BF1B1C95AA}"/>
          </ac:spMkLst>
        </pc:spChg>
      </pc:sldChg>
      <pc:sldChg chg="delSp modSp">
        <pc:chgData name="Ben Jones (Ben Jones)" userId="S::benjamin.jones21@det.nsw.edu.au::e6e8a0f3-34fe-4d14-b7ab-3a9f1769fff2" providerId="AD" clId="Web-{1B818DC3-B31E-5CE0-F0CC-135BF5952FE5}" dt="2025-06-11T04:04:51.193" v="11"/>
        <pc:sldMkLst>
          <pc:docMk/>
          <pc:sldMk cId="549990195" sldId="264"/>
        </pc:sldMkLst>
      </pc:sldChg>
      <pc:sldChg chg="new del">
        <pc:chgData name="Ben Jones (Ben Jones)" userId="S::benjamin.jones21@det.nsw.edu.au::e6e8a0f3-34fe-4d14-b7ab-3a9f1769fff2" providerId="AD" clId="Web-{1B818DC3-B31E-5CE0-F0CC-135BF5952FE5}" dt="2025-06-11T04:05:18.725" v="13"/>
        <pc:sldMkLst>
          <pc:docMk/>
          <pc:sldMk cId="869652666" sldId="265"/>
        </pc:sldMkLst>
      </pc:sldChg>
    </pc:docChg>
  </pc:docChgLst>
  <pc:docChgLst>
    <pc:chgData name="Ben Jones (Ben Jones)" userId="S::benjamin.jones21@det.nsw.edu.au::e6e8a0f3-34fe-4d14-b7ab-3a9f1769fff2" providerId="AD" clId="Web-{B93A56CB-D389-2B27-7D59-0C4563C48132}"/>
    <pc:docChg chg="sldOrd">
      <pc:chgData name="Ben Jones (Ben Jones)" userId="S::benjamin.jones21@det.nsw.edu.au::e6e8a0f3-34fe-4d14-b7ab-3a9f1769fff2" providerId="AD" clId="Web-{B93A56CB-D389-2B27-7D59-0C4563C48132}" dt="2025-06-11T04:10:09.179" v="1"/>
      <pc:docMkLst>
        <pc:docMk/>
      </pc:docMkLst>
      <pc:sldChg chg="ord">
        <pc:chgData name="Ben Jones (Ben Jones)" userId="S::benjamin.jones21@det.nsw.edu.au::e6e8a0f3-34fe-4d14-b7ab-3a9f1769fff2" providerId="AD" clId="Web-{B93A56CB-D389-2B27-7D59-0C4563C48132}" dt="2025-06-11T04:10:09.179" v="1"/>
        <pc:sldMkLst>
          <pc:docMk/>
          <pc:sldMk cId="3768076261" sldId="262"/>
        </pc:sldMkLst>
      </pc:sldChg>
    </pc:docChg>
  </pc:docChgLst>
</pc:chgInfo>
</file>

<file path=ppt/media/hdphoto1.wdp>
</file>

<file path=ppt/media/image1.png>
</file>

<file path=ppt/media/image10.png>
</file>

<file path=ppt/media/image11.gif>
</file>

<file path=ppt/media/image12.png>
</file>

<file path=ppt/media/image13.png>
</file>

<file path=ppt/media/image14.gif>
</file>

<file path=ppt/media/image15.gi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p4>
</file>

<file path=ppt/media/media6.m4a>
</file>

<file path=ppt/media/media7.mp4>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8E208D-D2AE-41D2-B3B8-FD0B024568CA}" type="datetimeFigureOut">
              <a:rPr lang="en-AU" smtClean="0"/>
              <a:t>18/06/2025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6089D2-EB36-4E9C-A3B6-E3D8D6A37210}" type="slidenum">
              <a:rPr lang="en-AU" smtClean="0"/>
              <a:t>‹#›</a:t>
            </a:fld>
            <a:endParaRPr lang="en-AU"/>
          </a:p>
        </p:txBody>
      </p:sp>
    </p:spTree>
    <p:extLst>
      <p:ext uri="{BB962C8B-B14F-4D97-AF65-F5344CB8AC3E}">
        <p14:creationId xmlns:p14="http://schemas.microsoft.com/office/powerpoint/2010/main" val="1618589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lecture focuses on the fundamental concepts of the Object Oriented Paradigm</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a:t>
            </a:fld>
            <a:endParaRPr lang="en-AU"/>
          </a:p>
        </p:txBody>
      </p:sp>
    </p:spTree>
    <p:extLst>
      <p:ext uri="{BB962C8B-B14F-4D97-AF65-F5344CB8AC3E}">
        <p14:creationId xmlns:p14="http://schemas.microsoft.com/office/powerpoint/2010/main" val="36161751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 this project we will use the generalised Classes Pin and PWM. Let’s look at the documentation for both of them.</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12</a:t>
            </a:fld>
            <a:endParaRPr lang="en-AU"/>
          </a:p>
        </p:txBody>
      </p:sp>
    </p:spTree>
    <p:extLst>
      <p:ext uri="{BB962C8B-B14F-4D97-AF65-F5344CB8AC3E}">
        <p14:creationId xmlns:p14="http://schemas.microsoft.com/office/powerpoint/2010/main" val="3832582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You should review the </a:t>
            </a:r>
            <a:r>
              <a:rPr lang="en-US" sz="1200" b="0" i="0" kern="1200" dirty="0" err="1">
                <a:solidFill>
                  <a:schemeClr val="tx1"/>
                </a:solidFill>
                <a:effectLst/>
                <a:latin typeface="+mn-lt"/>
                <a:ea typeface="+mn-ea"/>
                <a:cs typeface="+mn-cs"/>
              </a:rPr>
              <a:t>MicroPython</a:t>
            </a:r>
            <a:r>
              <a:rPr lang="en-US" sz="1200" b="0" i="0" kern="1200" dirty="0">
                <a:solidFill>
                  <a:schemeClr val="tx1"/>
                </a:solidFill>
                <a:effectLst/>
                <a:latin typeface="+mn-lt"/>
                <a:ea typeface="+mn-ea"/>
                <a:cs typeface="+mn-cs"/>
              </a:rPr>
              <a:t> documentation to become familiar with the class attributes and methods, including the initializer method and any other methods we will be using. Such as value, on, off, high, low </a:t>
            </a:r>
            <a:r>
              <a:rPr lang="en-US" sz="1200" b="0" i="0" kern="1200">
                <a:solidFill>
                  <a:schemeClr val="tx1"/>
                </a:solidFill>
                <a:effectLst/>
                <a:latin typeface="+mn-lt"/>
                <a:ea typeface="+mn-ea"/>
                <a:cs typeface="+mn-cs"/>
              </a:rPr>
              <a:t>and toggle.</a:t>
            </a:r>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13</a:t>
            </a:fld>
            <a:endParaRPr lang="en-AU"/>
          </a:p>
        </p:txBody>
      </p:sp>
    </p:spTree>
    <p:extLst>
      <p:ext uri="{BB962C8B-B14F-4D97-AF65-F5344CB8AC3E}">
        <p14:creationId xmlns:p14="http://schemas.microsoft.com/office/powerpoint/2010/main" val="24731707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Instantiation is the process of using a class to create a real, usable object in memory. This process allocates a unique namespace for the new instance, allowing you to access its attributes and methods independently from other objects.</a:t>
            </a:r>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14</a:t>
            </a:fld>
            <a:endParaRPr lang="en-AU"/>
          </a:p>
        </p:txBody>
      </p:sp>
    </p:spTree>
    <p:extLst>
      <p:ext uri="{BB962C8B-B14F-4D97-AF65-F5344CB8AC3E}">
        <p14:creationId xmlns:p14="http://schemas.microsoft.com/office/powerpoint/2010/main" val="854573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Create v03 .</a:t>
            </a:r>
            <a:r>
              <a:rPr lang="en-AU" dirty="0" err="1"/>
              <a:t>py</a:t>
            </a:r>
            <a:r>
              <a:rPr lang="en-AU" dirty="0"/>
              <a:t> in </a:t>
            </a:r>
            <a:r>
              <a:rPr lang="en-AU" dirty="0" err="1"/>
              <a:t>py</a:t>
            </a:r>
            <a:r>
              <a:rPr lang="en-AU" dirty="0"/>
              <a:t> scripts where you will instantiate some instances of the Pin Class.</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15</a:t>
            </a:fld>
            <a:endParaRPr lang="en-AU"/>
          </a:p>
        </p:txBody>
      </p:sp>
    </p:spTree>
    <p:extLst>
      <p:ext uri="{BB962C8B-B14F-4D97-AF65-F5344CB8AC3E}">
        <p14:creationId xmlns:p14="http://schemas.microsoft.com/office/powerpoint/2010/main" val="2507166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Pause this video and implement the required code in v03.py. Next, I will demonstrate how to execute your code on the Pi Pico.</a:t>
            </a:r>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16</a:t>
            </a:fld>
            <a:endParaRPr lang="en-AU"/>
          </a:p>
        </p:txBody>
      </p:sp>
    </p:spTree>
    <p:extLst>
      <p:ext uri="{BB962C8B-B14F-4D97-AF65-F5344CB8AC3E}">
        <p14:creationId xmlns:p14="http://schemas.microsoft.com/office/powerpoint/2010/main" val="31490060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Inheritance allows a Sub Class to take on the attributes and methods of its Super Class. For example, the </a:t>
            </a:r>
            <a:r>
              <a:rPr lang="en-US" sz="1200" b="0" i="0" kern="1200" dirty="0" err="1">
                <a:solidFill>
                  <a:schemeClr val="tx1"/>
                </a:solidFill>
                <a:effectLst/>
                <a:latin typeface="+mn-lt"/>
                <a:ea typeface="+mn-ea"/>
                <a:cs typeface="+mn-cs"/>
              </a:rPr>
              <a:t>Led_Light</a:t>
            </a:r>
            <a:r>
              <a:rPr lang="en-US" sz="1200" b="0" i="0" kern="1200" dirty="0">
                <a:solidFill>
                  <a:schemeClr val="tx1"/>
                </a:solidFill>
                <a:effectLst/>
                <a:latin typeface="+mn-lt"/>
                <a:ea typeface="+mn-ea"/>
                <a:cs typeface="+mn-cs"/>
              </a:rPr>
              <a:t> class can inherit from the Pin class, which means that, without any additional code, the </a:t>
            </a:r>
            <a:r>
              <a:rPr lang="en-US" sz="1200" b="0" i="0" kern="1200" dirty="0" err="1">
                <a:solidFill>
                  <a:schemeClr val="tx1"/>
                </a:solidFill>
                <a:effectLst/>
                <a:latin typeface="+mn-lt"/>
                <a:ea typeface="+mn-ea"/>
                <a:cs typeface="+mn-cs"/>
              </a:rPr>
              <a:t>Led_Light</a:t>
            </a:r>
            <a:r>
              <a:rPr lang="en-US" sz="1200" b="0" i="0" kern="1200" dirty="0">
                <a:solidFill>
                  <a:schemeClr val="tx1"/>
                </a:solidFill>
                <a:effectLst/>
                <a:latin typeface="+mn-lt"/>
                <a:ea typeface="+mn-ea"/>
                <a:cs typeface="+mn-cs"/>
              </a:rPr>
              <a:t> class can use all the methods of the Pin class—such as on(), off(), high(), low(), toggle(), and others.</a:t>
            </a:r>
          </a:p>
          <a:p>
            <a:r>
              <a:rPr lang="en-US" sz="1200" b="0" i="0" kern="1200" dirty="0">
                <a:solidFill>
                  <a:schemeClr val="tx1"/>
                </a:solidFill>
                <a:effectLst/>
                <a:latin typeface="+mn-lt"/>
                <a:ea typeface="+mn-ea"/>
                <a:cs typeface="+mn-cs"/>
              </a:rPr>
              <a:t>It's important to understand that when inheritance occurs and an object is instantiated, a copy of the Super Class is made in memory for that specific instance. From that point on, any modifications happen in the Sub Class's namespace, leaving the original Base Class blueprint unchanged.</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18</a:t>
            </a:fld>
            <a:endParaRPr lang="en-AU"/>
          </a:p>
        </p:txBody>
      </p:sp>
    </p:spTree>
    <p:extLst>
      <p:ext uri="{BB962C8B-B14F-4D97-AF65-F5344CB8AC3E}">
        <p14:creationId xmlns:p14="http://schemas.microsoft.com/office/powerpoint/2010/main" val="26152235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Replace the instantiation code you wrote in v03.py with this code. This code defines the </a:t>
            </a:r>
            <a:r>
              <a:rPr lang="en-AU" dirty="0" err="1"/>
              <a:t>Led_Light</a:t>
            </a:r>
            <a:r>
              <a:rPr lang="en-AU" dirty="0"/>
              <a:t> Class and defines an initializing method that calls the initialer of the Pin Super Class.</a:t>
            </a:r>
          </a:p>
        </p:txBody>
      </p:sp>
      <p:sp>
        <p:nvSpPr>
          <p:cNvPr id="4" name="Slide Number Placeholder 3"/>
          <p:cNvSpPr>
            <a:spLocks noGrp="1"/>
          </p:cNvSpPr>
          <p:nvPr>
            <p:ph type="sldNum" sz="quarter" idx="5"/>
          </p:nvPr>
        </p:nvSpPr>
        <p:spPr/>
        <p:txBody>
          <a:bodyPr/>
          <a:lstStyle/>
          <a:p>
            <a:fld id="{D06089D2-EB36-4E9C-A3B6-E3D8D6A37210}" type="slidenum">
              <a:rPr lang="en-AU" smtClean="0"/>
              <a:t>19</a:t>
            </a:fld>
            <a:endParaRPr lang="en-AU"/>
          </a:p>
        </p:txBody>
      </p:sp>
    </p:spTree>
    <p:extLst>
      <p:ext uri="{BB962C8B-B14F-4D97-AF65-F5344CB8AC3E}">
        <p14:creationId xmlns:p14="http://schemas.microsoft.com/office/powerpoint/2010/main" val="774140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As you can see, we have defined a new class named </a:t>
            </a:r>
            <a:r>
              <a:rPr lang="en-US" dirty="0" err="1"/>
              <a:t>Led_Light</a:t>
            </a:r>
            <a:r>
              <a:rPr lang="en-US" sz="1200" b="0" i="0" kern="1200" dirty="0">
                <a:solidFill>
                  <a:schemeClr val="tx1"/>
                </a:solidFill>
                <a:effectLst/>
                <a:latin typeface="+mn-lt"/>
                <a:ea typeface="+mn-ea"/>
                <a:cs typeface="+mn-cs"/>
              </a:rPr>
              <a:t> that inherits from the </a:t>
            </a:r>
            <a:r>
              <a:rPr lang="en-US" dirty="0"/>
              <a:t>Pin</a:t>
            </a:r>
            <a:r>
              <a:rPr lang="en-US" sz="1200" b="0" i="0" kern="1200" dirty="0">
                <a:solidFill>
                  <a:schemeClr val="tx1"/>
                </a:solidFill>
                <a:effectLst/>
                <a:latin typeface="+mn-lt"/>
                <a:ea typeface="+mn-ea"/>
                <a:cs typeface="+mn-cs"/>
              </a:rPr>
              <a:t> class. We then instantiated an object called </a:t>
            </a:r>
            <a:r>
              <a:rPr lang="en-US" dirty="0" err="1"/>
              <a:t>Red_light</a:t>
            </a:r>
            <a:r>
              <a:rPr lang="en-US" sz="1200" b="0" i="0" kern="1200" dirty="0">
                <a:solidFill>
                  <a:schemeClr val="tx1"/>
                </a:solidFill>
                <a:effectLst/>
                <a:latin typeface="+mn-lt"/>
                <a:ea typeface="+mn-ea"/>
                <a:cs typeface="+mn-cs"/>
              </a:rPr>
              <a:t> using the </a:t>
            </a:r>
            <a:r>
              <a:rPr lang="en-US" sz="1200" b="0" i="0" kern="1200" dirty="0" err="1">
                <a:solidFill>
                  <a:schemeClr val="tx1"/>
                </a:solidFill>
                <a:effectLst/>
                <a:latin typeface="+mn-lt"/>
                <a:ea typeface="+mn-ea"/>
                <a:cs typeface="+mn-cs"/>
              </a:rPr>
              <a:t>Led_Light</a:t>
            </a:r>
            <a:r>
              <a:rPr lang="en-US" sz="1200" b="0" i="0" kern="1200" dirty="0">
                <a:solidFill>
                  <a:schemeClr val="tx1"/>
                </a:solidFill>
                <a:effectLst/>
                <a:latin typeface="+mn-lt"/>
                <a:ea typeface="+mn-ea"/>
                <a:cs typeface="+mn-cs"/>
              </a:rPr>
              <a:t> Class. From the </a:t>
            </a:r>
            <a:r>
              <a:rPr lang="en-US" dirty="0" err="1"/>
              <a:t>Red_light</a:t>
            </a:r>
            <a:r>
              <a:rPr lang="en-US" sz="1200" b="0" i="0" kern="1200" dirty="0">
                <a:solidFill>
                  <a:schemeClr val="tx1"/>
                </a:solidFill>
                <a:effectLst/>
                <a:latin typeface="+mn-lt"/>
                <a:ea typeface="+mn-ea"/>
                <a:cs typeface="+mn-cs"/>
              </a:rPr>
              <a:t> namespace, we can access the </a:t>
            </a:r>
            <a:r>
              <a:rPr lang="en-US" dirty="0"/>
              <a:t>toggle</a:t>
            </a:r>
            <a:r>
              <a:rPr lang="en-US" sz="1200" b="0" i="0" kern="1200" dirty="0">
                <a:solidFill>
                  <a:schemeClr val="tx1"/>
                </a:solidFill>
                <a:effectLst/>
                <a:latin typeface="+mn-lt"/>
                <a:ea typeface="+mn-ea"/>
                <a:cs typeface="+mn-cs"/>
              </a:rPr>
              <a:t> method inherited from the superclass, even though we have not implemented it in the </a:t>
            </a:r>
            <a:r>
              <a:rPr lang="en-US" dirty="0" err="1"/>
              <a:t>Led_Light</a:t>
            </a:r>
            <a:r>
              <a:rPr lang="en-US" sz="1200" b="0" i="0" kern="1200" dirty="0">
                <a:solidFill>
                  <a:schemeClr val="tx1"/>
                </a:solidFill>
                <a:effectLst/>
                <a:latin typeface="+mn-lt"/>
                <a:ea typeface="+mn-ea"/>
                <a:cs typeface="+mn-cs"/>
              </a:rPr>
              <a:t> subclass. This demonstrates how inheritance allows sub classes to use methods from their super classes without additional code.</a:t>
            </a:r>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20</a:t>
            </a:fld>
            <a:endParaRPr lang="en-AU"/>
          </a:p>
        </p:txBody>
      </p:sp>
    </p:spTree>
    <p:extLst>
      <p:ext uri="{BB962C8B-B14F-4D97-AF65-F5344CB8AC3E}">
        <p14:creationId xmlns:p14="http://schemas.microsoft.com/office/powerpoint/2010/main" val="3511618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will cover</a:t>
            </a:r>
          </a:p>
          <a:p>
            <a:pPr marL="171450" indent="-171450">
              <a:buFont typeface="Arial" panose="020B0604020202020204" pitchFamily="34" charset="0"/>
              <a:buChar char="•"/>
            </a:pPr>
            <a:r>
              <a:rPr lang="en-US" dirty="0"/>
              <a:t>Unit Testing</a:t>
            </a:r>
          </a:p>
          <a:p>
            <a:pPr marL="171450" indent="-171450">
              <a:buFont typeface="Arial" panose="020B0604020202020204" pitchFamily="34" charset="0"/>
              <a:buChar char="•"/>
            </a:pPr>
            <a:r>
              <a:rPr lang="en-AU" dirty="0"/>
              <a:t>UML (Unified Modelling Language)</a:t>
            </a:r>
          </a:p>
          <a:p>
            <a:pPr marL="171450" indent="-171450">
              <a:buFont typeface="Arial" panose="020B0604020202020204" pitchFamily="34" charset="0"/>
              <a:buChar char="•"/>
            </a:pPr>
            <a:r>
              <a:rPr lang="en-US" dirty="0" err="1"/>
              <a:t>Generalisation</a:t>
            </a:r>
            <a:endParaRPr lang="en-US" dirty="0"/>
          </a:p>
          <a:p>
            <a:pPr marL="171450" indent="-171450">
              <a:buFont typeface="Arial" panose="020B0604020202020204" pitchFamily="34" charset="0"/>
              <a:buChar char="•"/>
            </a:pPr>
            <a:r>
              <a:rPr lang="en-US" dirty="0"/>
              <a:t>Bottom-up approach to Object Oriented Programming</a:t>
            </a:r>
          </a:p>
          <a:p>
            <a:pPr marL="171450" indent="-171450">
              <a:buFont typeface="Arial" panose="020B0604020202020204" pitchFamily="34" charset="0"/>
              <a:buChar char="•"/>
            </a:pPr>
            <a:r>
              <a:rPr lang="en-US" dirty="0"/>
              <a:t>Super/Sub Class relationship also called the Parent/Child</a:t>
            </a:r>
          </a:p>
          <a:p>
            <a:pPr marL="171450" indent="-171450">
              <a:buFont typeface="Arial" panose="020B0604020202020204" pitchFamily="34" charset="0"/>
              <a:buChar char="•"/>
            </a:pPr>
            <a:r>
              <a:rPr lang="en-US" dirty="0"/>
              <a:t>Introduce the Pin &amp; PWM Super Classes</a:t>
            </a:r>
          </a:p>
          <a:p>
            <a:pPr marL="171450" indent="-171450">
              <a:buFont typeface="Arial" panose="020B0604020202020204" pitchFamily="34" charset="0"/>
              <a:buChar char="•"/>
            </a:pPr>
            <a:r>
              <a:rPr lang="en-US" dirty="0"/>
              <a:t>Instantiation and Inheritance</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2</a:t>
            </a:fld>
            <a:endParaRPr lang="en-AU"/>
          </a:p>
        </p:txBody>
      </p:sp>
    </p:spTree>
    <p:extLst>
      <p:ext uri="{BB962C8B-B14F-4D97-AF65-F5344CB8AC3E}">
        <p14:creationId xmlns:p14="http://schemas.microsoft.com/office/powerpoint/2010/main" val="3332387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Unit testing is an approach where individual components of software or hardware are tested in isolation to verify that they function as expected. By ensuring each component works correctly on its own, you can confidently build more complex solutions.</a:t>
            </a:r>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3</a:t>
            </a:fld>
            <a:endParaRPr lang="en-AU"/>
          </a:p>
        </p:txBody>
      </p:sp>
    </p:spTree>
    <p:extLst>
      <p:ext uri="{BB962C8B-B14F-4D97-AF65-F5344CB8AC3E}">
        <p14:creationId xmlns:p14="http://schemas.microsoft.com/office/powerpoint/2010/main" val="3920957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Use the code provided in v02.py to unit test your </a:t>
            </a:r>
            <a:r>
              <a:rPr lang="en-US" sz="1200" b="0" i="0" kern="1200" dirty="0" err="1">
                <a:solidFill>
                  <a:schemeClr val="tx1"/>
                </a:solidFill>
                <a:effectLst/>
                <a:latin typeface="+mn-lt"/>
                <a:ea typeface="+mn-ea"/>
                <a:cs typeface="+mn-cs"/>
              </a:rPr>
              <a:t>Wokwi</a:t>
            </a:r>
            <a:r>
              <a:rPr lang="en-US" sz="1200" b="0" i="0" kern="1200" dirty="0">
                <a:solidFill>
                  <a:schemeClr val="tx1"/>
                </a:solidFill>
                <a:effectLst/>
                <a:latin typeface="+mn-lt"/>
                <a:ea typeface="+mn-ea"/>
                <a:cs typeface="+mn-cs"/>
              </a:rPr>
              <a:t> prototype. The expected outcomes of your test are: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All 5 LEDs illuminate.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buzzer beeps.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 button returns a value of 1 to the terminal when pressed.</a:t>
            </a:r>
          </a:p>
          <a:p>
            <a:r>
              <a:rPr lang="en-US" sz="1200" b="0" i="0" kern="1200" dirty="0">
                <a:solidFill>
                  <a:schemeClr val="tx1"/>
                </a:solidFill>
                <a:effectLst/>
                <a:latin typeface="+mn-lt"/>
                <a:ea typeface="+mn-ea"/>
                <a:cs typeface="+mn-cs"/>
              </a:rPr>
              <a:t>Ensure each of these outcomes occurs as you run the unit test to confirm your prototype is working correctly.</a:t>
            </a:r>
          </a:p>
        </p:txBody>
      </p:sp>
      <p:sp>
        <p:nvSpPr>
          <p:cNvPr id="4" name="Slide Number Placeholder 3"/>
          <p:cNvSpPr>
            <a:spLocks noGrp="1"/>
          </p:cNvSpPr>
          <p:nvPr>
            <p:ph type="sldNum" sz="quarter" idx="5"/>
          </p:nvPr>
        </p:nvSpPr>
        <p:spPr/>
        <p:txBody>
          <a:bodyPr/>
          <a:lstStyle/>
          <a:p>
            <a:fld id="{D06089D2-EB36-4E9C-A3B6-E3D8D6A37210}" type="slidenum">
              <a:rPr lang="en-AU" smtClean="0"/>
              <a:t>4</a:t>
            </a:fld>
            <a:endParaRPr lang="en-AU"/>
          </a:p>
        </p:txBody>
      </p:sp>
    </p:spTree>
    <p:extLst>
      <p:ext uri="{BB962C8B-B14F-4D97-AF65-F5344CB8AC3E}">
        <p14:creationId xmlns:p14="http://schemas.microsoft.com/office/powerpoint/2010/main" val="30611946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you have physically wired a breadboard, use the code in v02.py to unit test your setup in </a:t>
            </a:r>
            <a:r>
              <a:rPr lang="en-US" sz="1200" b="0" i="0" kern="1200" dirty="0" err="1">
                <a:solidFill>
                  <a:schemeClr val="tx1"/>
                </a:solidFill>
                <a:effectLst/>
                <a:latin typeface="+mn-lt"/>
                <a:ea typeface="+mn-ea"/>
                <a:cs typeface="+mn-cs"/>
              </a:rPr>
              <a:t>VSCode</a:t>
            </a:r>
            <a:r>
              <a:rPr lang="en-US" sz="1200" b="0" i="0" kern="1200" dirty="0">
                <a:solidFill>
                  <a:schemeClr val="tx1"/>
                </a:solidFill>
                <a:effectLst/>
                <a:latin typeface="+mn-lt"/>
                <a:ea typeface="+mn-ea"/>
                <a:cs typeface="+mn-cs"/>
              </a:rPr>
              <a:t>. Connect to your Pi Pico and run the script using the command 'Run Current File on Pico'.</a:t>
            </a:r>
          </a:p>
          <a:p>
            <a:r>
              <a:rPr lang="en-US" sz="1200" b="0" i="0" kern="1200" dirty="0">
                <a:solidFill>
                  <a:schemeClr val="tx1"/>
                </a:solidFill>
                <a:effectLst/>
                <a:latin typeface="+mn-lt"/>
                <a:ea typeface="+mn-ea"/>
                <a:cs typeface="+mn-cs"/>
              </a:rPr>
              <a:t>The expected outcomes of your test are:</a:t>
            </a:r>
          </a:p>
          <a:p>
            <a:r>
              <a:rPr lang="en-US" sz="1200" b="0" i="0" kern="1200" dirty="0">
                <a:solidFill>
                  <a:schemeClr val="tx1"/>
                </a:solidFill>
                <a:effectLst/>
                <a:latin typeface="+mn-lt"/>
                <a:ea typeface="+mn-ea"/>
                <a:cs typeface="+mn-cs"/>
              </a:rPr>
              <a:t>All 5 LEDs illuminate.</a:t>
            </a:r>
          </a:p>
          <a:p>
            <a:r>
              <a:rPr lang="en-US" sz="1200" b="0" i="0" kern="1200" dirty="0">
                <a:solidFill>
                  <a:schemeClr val="tx1"/>
                </a:solidFill>
                <a:effectLst/>
                <a:latin typeface="+mn-lt"/>
                <a:ea typeface="+mn-ea"/>
                <a:cs typeface="+mn-cs"/>
              </a:rPr>
              <a:t>The buzzer beeps.</a:t>
            </a:r>
          </a:p>
          <a:p>
            <a:r>
              <a:rPr lang="en-US" sz="1200" b="0" i="0" kern="1200" dirty="0">
                <a:solidFill>
                  <a:schemeClr val="tx1"/>
                </a:solidFill>
                <a:effectLst/>
                <a:latin typeface="+mn-lt"/>
                <a:ea typeface="+mn-ea"/>
                <a:cs typeface="+mn-cs"/>
              </a:rPr>
              <a:t>The button returns a value of 1 to the terminal when pressed.</a:t>
            </a:r>
          </a:p>
          <a:p>
            <a:r>
              <a:rPr lang="en-US" sz="1200" b="0" i="0" kern="1200" dirty="0">
                <a:solidFill>
                  <a:schemeClr val="tx1"/>
                </a:solidFill>
                <a:effectLst/>
                <a:latin typeface="+mn-lt"/>
                <a:ea typeface="+mn-ea"/>
                <a:cs typeface="+mn-cs"/>
              </a:rPr>
              <a:t>Ensure each of these outcomes occurs as you run the unit test to confirm your prototype is working correctly.</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6</a:t>
            </a:fld>
            <a:endParaRPr lang="en-AU"/>
          </a:p>
        </p:txBody>
      </p:sp>
    </p:spTree>
    <p:extLst>
      <p:ext uri="{BB962C8B-B14F-4D97-AF65-F5344CB8AC3E}">
        <p14:creationId xmlns:p14="http://schemas.microsoft.com/office/powerpoint/2010/main" val="2315215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 use UML diagrams to model classes and their relationships. The diagram on the right comes from the course specifications, which clearly outline the requirements for UML in this course. You should become very familiar with both the requirements and the specification.</a:t>
            </a:r>
          </a:p>
          <a:p>
            <a:r>
              <a:rPr lang="en-US" sz="1200" b="0" i="0" kern="1200" dirty="0">
                <a:solidFill>
                  <a:schemeClr val="tx1"/>
                </a:solidFill>
                <a:effectLst/>
                <a:latin typeface="+mn-lt"/>
                <a:ea typeface="+mn-ea"/>
                <a:cs typeface="+mn-cs"/>
              </a:rPr>
              <a:t>In a UML class diagram:</a:t>
            </a:r>
          </a:p>
          <a:p>
            <a:r>
              <a:rPr lang="en-US" sz="1200" b="0" i="0" kern="1200" dirty="0">
                <a:solidFill>
                  <a:schemeClr val="tx1"/>
                </a:solidFill>
                <a:effectLst/>
                <a:latin typeface="+mn-lt"/>
                <a:ea typeface="+mn-ea"/>
                <a:cs typeface="+mn-cs"/>
              </a:rPr>
              <a:t>The top box contains the class name.</a:t>
            </a:r>
          </a:p>
          <a:p>
            <a:r>
              <a:rPr lang="en-US" sz="1200" b="0" i="0" kern="1200" dirty="0">
                <a:solidFill>
                  <a:schemeClr val="tx1"/>
                </a:solidFill>
                <a:effectLst/>
                <a:latin typeface="+mn-lt"/>
                <a:ea typeface="+mn-ea"/>
                <a:cs typeface="+mn-cs"/>
              </a:rPr>
              <a:t>The middle box lists the attributes of the class, including their types.</a:t>
            </a:r>
          </a:p>
          <a:p>
            <a:r>
              <a:rPr lang="en-US" sz="1200" b="0" i="0" kern="1200" dirty="0">
                <a:solidFill>
                  <a:schemeClr val="tx1"/>
                </a:solidFill>
                <a:effectLst/>
                <a:latin typeface="+mn-lt"/>
                <a:ea typeface="+mn-ea"/>
                <a:cs typeface="+mn-cs"/>
              </a:rPr>
              <a:t>The bottom box contains the methods of the class.</a:t>
            </a:r>
          </a:p>
          <a:p>
            <a:r>
              <a:rPr lang="en-US" sz="1200" b="0" i="0" kern="1200" dirty="0">
                <a:solidFill>
                  <a:schemeClr val="tx1"/>
                </a:solidFill>
                <a:effectLst/>
                <a:latin typeface="+mn-lt"/>
                <a:ea typeface="+mn-ea"/>
                <a:cs typeface="+mn-cs"/>
              </a:rPr>
              <a:t>The connecting lines and arrows indicate relationships between classes, such as inheritance or association. We will learn about these relationships and how to apply them to our project in the upcoming lectures.</a:t>
            </a:r>
          </a:p>
          <a:p>
            <a:endParaRPr lang="en-US" dirty="0"/>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8</a:t>
            </a:fld>
            <a:endParaRPr lang="en-AU"/>
          </a:p>
        </p:txBody>
      </p:sp>
    </p:spTree>
    <p:extLst>
      <p:ext uri="{BB962C8B-B14F-4D97-AF65-F5344CB8AC3E}">
        <p14:creationId xmlns:p14="http://schemas.microsoft.com/office/powerpoint/2010/main" val="5304230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Generalisation</a:t>
            </a:r>
            <a:r>
              <a:rPr lang="en-US" sz="1200" b="0" i="0" kern="1200" dirty="0">
                <a:solidFill>
                  <a:schemeClr val="tx1"/>
                </a:solidFill>
                <a:effectLst/>
                <a:latin typeface="+mn-lt"/>
                <a:ea typeface="+mn-ea"/>
                <a:cs typeface="+mn-cs"/>
              </a:rPr>
              <a:t> in object-oriented programming involves creating a broad, general class that captures shared features or behaviors, allowing more specific classes to inherit from it. On the Pi Pico, the Pin and PWM libraries are examples of </a:t>
            </a:r>
            <a:r>
              <a:rPr lang="en-US" sz="1200" b="0" i="0" kern="1200" dirty="0" err="1">
                <a:solidFill>
                  <a:schemeClr val="tx1"/>
                </a:solidFill>
                <a:effectLst/>
                <a:latin typeface="+mn-lt"/>
                <a:ea typeface="+mn-ea"/>
                <a:cs typeface="+mn-cs"/>
              </a:rPr>
              <a:t>generalisation</a:t>
            </a:r>
            <a:r>
              <a:rPr lang="en-US" sz="1200" b="0" i="0" kern="1200" dirty="0">
                <a:solidFill>
                  <a:schemeClr val="tx1"/>
                </a:solidFill>
                <a:effectLst/>
                <a:latin typeface="+mn-lt"/>
                <a:ea typeface="+mn-ea"/>
                <a:cs typeface="+mn-cs"/>
              </a:rPr>
              <a:t>—they provide flexible and reusable interfaces for interacting with the microcontroller’s hardware. Methods like on(), off(), high(), and low() are not tailored to any specific hardware, but are </a:t>
            </a:r>
            <a:r>
              <a:rPr lang="en-US" sz="1200" b="0" i="0" kern="1200" dirty="0" err="1">
                <a:solidFill>
                  <a:schemeClr val="tx1"/>
                </a:solidFill>
                <a:effectLst/>
                <a:latin typeface="+mn-lt"/>
                <a:ea typeface="+mn-ea"/>
                <a:cs typeface="+mn-cs"/>
              </a:rPr>
              <a:t>generalised</a:t>
            </a:r>
            <a:r>
              <a:rPr lang="en-US" sz="1200" b="0" i="0" kern="1200" dirty="0">
                <a:solidFill>
                  <a:schemeClr val="tx1"/>
                </a:solidFill>
                <a:effectLst/>
                <a:latin typeface="+mn-lt"/>
                <a:ea typeface="+mn-ea"/>
                <a:cs typeface="+mn-cs"/>
              </a:rPr>
              <a:t> to represent the fundamental behavior of a digital GPIO pin.</a:t>
            </a:r>
            <a:endParaRPr lang="en-AU" dirty="0"/>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9</a:t>
            </a:fld>
            <a:endParaRPr lang="en-AU"/>
          </a:p>
        </p:txBody>
      </p:sp>
    </p:spTree>
    <p:extLst>
      <p:ext uri="{BB962C8B-B14F-4D97-AF65-F5344CB8AC3E}">
        <p14:creationId xmlns:p14="http://schemas.microsoft.com/office/powerpoint/2010/main" val="1516234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terms Super/Sub or Parent/Child refer to the hierarchical relationship between classes. The Super Class (or Parent Class) is more </a:t>
            </a:r>
            <a:r>
              <a:rPr lang="en-US" sz="1200" b="0" i="0" kern="1200" dirty="0" err="1">
                <a:solidFill>
                  <a:schemeClr val="tx1"/>
                </a:solidFill>
                <a:effectLst/>
                <a:latin typeface="+mn-lt"/>
                <a:ea typeface="+mn-ea"/>
                <a:cs typeface="+mn-cs"/>
              </a:rPr>
              <a:t>generalised</a:t>
            </a:r>
            <a:r>
              <a:rPr lang="en-US" sz="1200" b="0" i="0" kern="1200" dirty="0">
                <a:solidFill>
                  <a:schemeClr val="tx1"/>
                </a:solidFill>
                <a:effectLst/>
                <a:latin typeface="+mn-lt"/>
                <a:ea typeface="+mn-ea"/>
                <a:cs typeface="+mn-cs"/>
              </a:rPr>
              <a:t>, while the Sub Class (or Child Class) inherits </a:t>
            </a:r>
            <a:r>
              <a:rPr lang="en-US" sz="1200" b="0" i="0" kern="1200" dirty="0" err="1">
                <a:solidFill>
                  <a:schemeClr val="tx1"/>
                </a:solidFill>
                <a:effectLst/>
                <a:latin typeface="+mn-lt"/>
                <a:ea typeface="+mn-ea"/>
                <a:cs typeface="+mn-cs"/>
              </a:rPr>
              <a:t>behaviours</a:t>
            </a:r>
            <a:r>
              <a:rPr lang="en-US" sz="1200" b="0" i="0" kern="1200" dirty="0">
                <a:solidFill>
                  <a:schemeClr val="tx1"/>
                </a:solidFill>
                <a:effectLst/>
                <a:latin typeface="+mn-lt"/>
                <a:ea typeface="+mn-ea"/>
                <a:cs typeface="+mn-cs"/>
              </a:rPr>
              <a:t> from the Super Class and then extends or </a:t>
            </a:r>
            <a:r>
              <a:rPr lang="en-US" sz="1200" b="0" i="0" kern="1200" dirty="0" err="1">
                <a:solidFill>
                  <a:schemeClr val="tx1"/>
                </a:solidFill>
                <a:effectLst/>
                <a:latin typeface="+mn-lt"/>
                <a:ea typeface="+mn-ea"/>
                <a:cs typeface="+mn-cs"/>
              </a:rPr>
              <a:t>specialises</a:t>
            </a:r>
            <a:r>
              <a:rPr lang="en-US" sz="1200" b="0" i="0" kern="1200" dirty="0">
                <a:solidFill>
                  <a:schemeClr val="tx1"/>
                </a:solidFill>
                <a:effectLst/>
                <a:latin typeface="+mn-lt"/>
                <a:ea typeface="+mn-ea"/>
                <a:cs typeface="+mn-cs"/>
              </a:rPr>
              <a:t> them for a particular design problem or hardware. It’s important to remember that Parent/Child and Super/Sub are interchangeable pairs, but they are always used together. We do not mix the terms, such as using Parent/Sub or Super/Child.</a:t>
            </a:r>
            <a:endParaRPr lang="en-US" dirty="0"/>
          </a:p>
        </p:txBody>
      </p:sp>
      <p:sp>
        <p:nvSpPr>
          <p:cNvPr id="4" name="Slide Number Placeholder 3"/>
          <p:cNvSpPr>
            <a:spLocks noGrp="1"/>
          </p:cNvSpPr>
          <p:nvPr>
            <p:ph type="sldNum" sz="quarter" idx="5"/>
          </p:nvPr>
        </p:nvSpPr>
        <p:spPr/>
        <p:txBody>
          <a:bodyPr/>
          <a:lstStyle/>
          <a:p>
            <a:fld id="{D06089D2-EB36-4E9C-A3B6-E3D8D6A37210}" type="slidenum">
              <a:rPr lang="en-AU" smtClean="0"/>
              <a:t>10</a:t>
            </a:fld>
            <a:endParaRPr lang="en-AU"/>
          </a:p>
        </p:txBody>
      </p:sp>
    </p:spTree>
    <p:extLst>
      <p:ext uri="{BB962C8B-B14F-4D97-AF65-F5344CB8AC3E}">
        <p14:creationId xmlns:p14="http://schemas.microsoft.com/office/powerpoint/2010/main" val="55577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common development pattern in object-oriented programming is the ‘bottom-up’ approach, where you start by developing the </a:t>
            </a:r>
            <a:r>
              <a:rPr lang="en-US" sz="1200" b="0" i="0" kern="1200" dirty="0" err="1">
                <a:solidFill>
                  <a:schemeClr val="tx1"/>
                </a:solidFill>
                <a:effectLst/>
                <a:latin typeface="+mn-lt"/>
                <a:ea typeface="+mn-ea"/>
                <a:cs typeface="+mn-cs"/>
              </a:rPr>
              <a:t>generalised</a:t>
            </a:r>
            <a:r>
              <a:rPr lang="en-US" sz="1200" b="0" i="0" kern="1200" dirty="0">
                <a:solidFill>
                  <a:schemeClr val="tx1"/>
                </a:solidFill>
                <a:effectLst/>
                <a:latin typeface="+mn-lt"/>
                <a:ea typeface="+mn-ea"/>
                <a:cs typeface="+mn-cs"/>
              </a:rPr>
              <a:t> Super Classes first, followed by the more specific Sub Classes, gradually building up to the complete system. Interestingly, in UML diagrams, what is referred to as the ‘bottom’ in this approach actually appears at the top of the diagram. For this task, we will use the bottom-up approach, which is generally preferred in object-oriented programming.</a:t>
            </a:r>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11</a:t>
            </a:fld>
            <a:endParaRPr lang="en-AU"/>
          </a:p>
        </p:txBody>
      </p:sp>
    </p:spTree>
    <p:extLst>
      <p:ext uri="{BB962C8B-B14F-4D97-AF65-F5344CB8AC3E}">
        <p14:creationId xmlns:p14="http://schemas.microsoft.com/office/powerpoint/2010/main" val="1133490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84308-54A0-119D-9883-92C8149460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7341D6A3-FCC9-D117-00EC-40134F447C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B9653241-DD48-0333-BA15-B8B8352A5B4E}"/>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FBE4E73C-5503-1BAD-DC16-CB4BF7B21BB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7A8DEEC-EEAE-2E70-1B61-944B4AEB9C24}"/>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61447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D834F-86E5-1E9E-1F96-CD35DF88AE46}"/>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82F383D-BE19-9205-9EFD-4E6D30D083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91D40C3-0338-8995-A11F-F8F58C5C730E}"/>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8837C384-11FD-F23C-F7CB-1B88B6C533E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F60D8E2-0FD5-BEE3-CC96-6FDD87469B8E}"/>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31848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D4AA2A-E03E-A45D-C368-544452F521F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F365554-910C-28B3-40A3-CA30A6190C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65A9195-2449-185F-3DE3-FB24B3D8B71A}"/>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D7591B94-BC61-DBC7-9F23-E8F2AA361B9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D68086C-6DB3-DB44-BC00-166E82E47D91}"/>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49704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CC81-21CC-D332-307D-BD4EABF1AB3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2FFA7DF-5C9D-7A48-2745-7675A491B0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3E73FB9-4FBD-9EE8-8456-354BFA531C61}"/>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9DA195EA-8662-9CC4-4225-780EE710900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15A0348-5009-4A9B-7A99-B795B6EF22C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825035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570E9-24BA-BB3F-E6C2-CD84720187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7E1883D8-1AAA-42CC-F512-54FB95704F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B9A68C-C963-6665-F8FD-D9EB562B1F75}"/>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CE04C327-CC1C-2113-EB2F-A6A6E71B4DF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F977CF-FB7E-F374-3B67-12AD96630C8C}"/>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573539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1999C-B8C1-859E-DB9B-505A99BA654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495244E3-121D-727C-0F71-ADE6A75B58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A71076F-FA43-A69E-7FE8-2EF7EBB149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8A6777C-EDD1-88B1-6280-D63C2F4D8C79}"/>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6" name="Footer Placeholder 5">
            <a:extLst>
              <a:ext uri="{FF2B5EF4-FFF2-40B4-BE49-F238E27FC236}">
                <a16:creationId xmlns:a16="http://schemas.microsoft.com/office/drawing/2014/main" id="{92FA192A-E8F0-DE84-E52A-16A32700C9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F5F2DA1-6A3B-A44B-846D-7A8B184E4ADB}"/>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683516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DBE0C-D91C-F44D-DE2B-345E3D01BE9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A93F1603-4BC1-F055-BE92-ADAD40A8EA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5C800D-70E6-A094-F89B-9847465A1F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0DAF61F-2EAD-7756-D74E-8B5329C7CF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12BD40-AA6E-2961-5F20-FDC9E10971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C2901010-AB65-6C52-8778-D807EC0B5A1F}"/>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8" name="Footer Placeholder 7">
            <a:extLst>
              <a:ext uri="{FF2B5EF4-FFF2-40B4-BE49-F238E27FC236}">
                <a16:creationId xmlns:a16="http://schemas.microsoft.com/office/drawing/2014/main" id="{25C94EDE-D963-EF8C-C931-AF017158CD66}"/>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E068741F-BCE0-695F-2A7A-8D632520704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192951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2B702-AE82-A5A1-108F-02EBABAC471C}"/>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C40BCBD3-3B7E-2BA7-C1D6-B02A3E6D196C}"/>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4" name="Footer Placeholder 3">
            <a:extLst>
              <a:ext uri="{FF2B5EF4-FFF2-40B4-BE49-F238E27FC236}">
                <a16:creationId xmlns:a16="http://schemas.microsoft.com/office/drawing/2014/main" id="{6CCC6224-99C6-E978-E3E4-1BEA412E7A27}"/>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7D38914-C755-58A7-D948-34F71C3740CF}"/>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9796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45AEE6-851D-8AE9-8802-B9BCFD51D5B5}"/>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3" name="Footer Placeholder 2">
            <a:extLst>
              <a:ext uri="{FF2B5EF4-FFF2-40B4-BE49-F238E27FC236}">
                <a16:creationId xmlns:a16="http://schemas.microsoft.com/office/drawing/2014/main" id="{8698ED46-E29A-E0DD-4DD5-1AEF61791D2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73B47F0-20A1-BDD5-0BBC-EB00A840523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139245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05FA-1FAF-197F-4BDE-6A898A2CDD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336C6EFF-F913-1F11-A470-39B704FBD9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4A893E1E-DD9A-0688-A82F-DF89750EBA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54700D-CB27-88D5-1E80-4C7C3F2AC3E1}"/>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6" name="Footer Placeholder 5">
            <a:extLst>
              <a:ext uri="{FF2B5EF4-FFF2-40B4-BE49-F238E27FC236}">
                <a16:creationId xmlns:a16="http://schemas.microsoft.com/office/drawing/2014/main" id="{DBBF7130-C2E7-1974-4F38-4858C04486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E6D14B-85D4-E304-D6F2-D5B958220523}"/>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961643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F68C0-FCCA-1991-896F-4B2273637E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289593FF-B84C-3413-CE24-509EA8BA56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C808538-1307-758D-F146-544F04E2A3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329C0-8607-9561-0046-423174BF87C9}"/>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6" name="Footer Placeholder 5">
            <a:extLst>
              <a:ext uri="{FF2B5EF4-FFF2-40B4-BE49-F238E27FC236}">
                <a16:creationId xmlns:a16="http://schemas.microsoft.com/office/drawing/2014/main" id="{2CBDEEA5-AAF4-47B8-6C57-49C55A36C3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6379F88-6B50-A21D-277C-39981B1D1A7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352701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F84416-9E89-9C34-9EB8-7A0EC95650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F87FE6F-383E-8D19-070A-5A8ACA59CC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ABB4C90-130B-4A63-C9F8-54F514D97D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26134499-A486-8214-CE96-2FABF6F043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B8DA138E-2961-6344-91C2-331C9EE8C3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961B7C-BD66-43C2-A533-1F397EA37750}" type="slidenum">
              <a:rPr lang="en-AU" smtClean="0"/>
              <a:t>‹#›</a:t>
            </a:fld>
            <a:endParaRPr lang="en-AU"/>
          </a:p>
        </p:txBody>
      </p:sp>
    </p:spTree>
    <p:extLst>
      <p:ext uri="{BB962C8B-B14F-4D97-AF65-F5344CB8AC3E}">
        <p14:creationId xmlns:p14="http://schemas.microsoft.com/office/powerpoint/2010/main" val="810281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11.gif"/><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6.m4a"/><Relationship Id="rId1" Type="http://schemas.microsoft.com/office/2007/relationships/media" Target="../media/media16.m4a"/><Relationship Id="rId6" Type="http://schemas.microsoft.com/office/2007/relationships/hdphoto" Target="../media/hdphoto1.wdp"/><Relationship Id="rId5" Type="http://schemas.openxmlformats.org/officeDocument/2006/relationships/image" Target="../media/image13.png"/><Relationship Id="rId4"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8.m4a"/><Relationship Id="rId1" Type="http://schemas.microsoft.com/office/2007/relationships/media" Target="../media/media18.m4a"/><Relationship Id="rId6" Type="http://schemas.microsoft.com/office/2007/relationships/hdphoto" Target="../media/hdphoto1.wdp"/><Relationship Id="rId5" Type="http://schemas.openxmlformats.org/officeDocument/2006/relationships/image" Target="../media/image13.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3.png"/><Relationship Id="rId5" Type="http://schemas.openxmlformats.org/officeDocument/2006/relationships/image" Target="../media/image15.gif"/><Relationship Id="rId4"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a:extLst>
              <a:ext uri="{FF2B5EF4-FFF2-40B4-BE49-F238E27FC236}">
                <a16:creationId xmlns:a16="http://schemas.microsoft.com/office/drawing/2014/main" id="{7C125055-2520-F51B-B3B9-45BDBCD01110}"/>
              </a:ext>
            </a:extLst>
          </p:cNvPr>
          <p:cNvPicPr>
            <a:picLocks noGrp="1" noRot="1" noChangeAspect="1" noMove="1" noResize="1" noEditPoints="1" noAdjustHandles="1" noChangeArrowheads="1" noChangeShapeType="1" noCrop="1"/>
          </p:cNvPicPr>
          <p:nvPr>
            <p:ph idx="1"/>
          </p:nvPr>
        </p:nvPicPr>
        <p:blipFill>
          <a:blip r:embed="rId5"/>
          <a:srcRect l="9571" r="25922" b="-1"/>
          <a:stretch>
            <a:fillRect/>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3420C47C-59E6-8383-5209-A498F85686AC}"/>
              </a:ext>
            </a:extLst>
          </p:cNvPr>
          <p:cNvSpPr txBox="1">
            <a:spLocks/>
          </p:cNvSpPr>
          <p:nvPr/>
        </p:nvSpPr>
        <p:spPr>
          <a:xfrm>
            <a:off x="1524000" y="1122363"/>
            <a:ext cx="9144000" cy="23876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AU" sz="6000" b="1" dirty="0">
                <a:solidFill>
                  <a:srgbClr val="C00000"/>
                </a:solidFill>
              </a:rPr>
              <a:t>Pi Pico OOP Mini Project</a:t>
            </a:r>
          </a:p>
        </p:txBody>
      </p:sp>
      <p:sp>
        <p:nvSpPr>
          <p:cNvPr id="10" name="Subtitle 2">
            <a:extLst>
              <a:ext uri="{FF2B5EF4-FFF2-40B4-BE49-F238E27FC236}">
                <a16:creationId xmlns:a16="http://schemas.microsoft.com/office/drawing/2014/main" id="{A1518D2D-7E8F-0130-9DB7-E7AE624062A0}"/>
              </a:ext>
            </a:extLst>
          </p:cNvPr>
          <p:cNvSpPr txBox="1">
            <a:spLocks/>
          </p:cNvSpPr>
          <p:nvPr/>
        </p:nvSpPr>
        <p:spPr>
          <a:xfrm>
            <a:off x="1524000" y="3602038"/>
            <a:ext cx="9144000" cy="165576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AU" b="1" dirty="0"/>
              <a:t>Ben Jones</a:t>
            </a:r>
          </a:p>
          <a:p>
            <a:r>
              <a:rPr lang="en-AU" b="1" dirty="0"/>
              <a:t>Tempe High School</a:t>
            </a:r>
          </a:p>
          <a:p>
            <a:r>
              <a:rPr lang="en-AU" b="1" dirty="0"/>
              <a:t>Lecture 1</a:t>
            </a:r>
          </a:p>
        </p:txBody>
      </p:sp>
      <p:pic>
        <p:nvPicPr>
          <p:cNvPr id="11" name="Picture 10" descr="A red and black logo&#10;&#10;AI-generated content may be incorrect.">
            <a:extLst>
              <a:ext uri="{FF2B5EF4-FFF2-40B4-BE49-F238E27FC236}">
                <a16:creationId xmlns:a16="http://schemas.microsoft.com/office/drawing/2014/main" id="{10BB186F-F282-CB34-1889-1182C42C0FC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995723" y="0"/>
            <a:ext cx="2196277" cy="2387600"/>
          </a:xfrm>
          <a:prstGeom prst="rect">
            <a:avLst/>
          </a:prstGeom>
        </p:spPr>
      </p:pic>
      <p:pic>
        <p:nvPicPr>
          <p:cNvPr id="4" name="Audio 3">
            <a:hlinkClick r:id="" action="ppaction://media"/>
            <a:extLst>
              <a:ext uri="{FF2B5EF4-FFF2-40B4-BE49-F238E27FC236}">
                <a16:creationId xmlns:a16="http://schemas.microsoft.com/office/drawing/2014/main" id="{F08B377C-D9CE-EF48-4527-F600CEC5A3D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7375155"/>
      </p:ext>
    </p:extLst>
  </p:cSld>
  <p:clrMapOvr>
    <a:masterClrMapping/>
  </p:clrMapOvr>
  <mc:AlternateContent xmlns:mc="http://schemas.openxmlformats.org/markup-compatibility/2006" xmlns:p14="http://schemas.microsoft.com/office/powerpoint/2010/main">
    <mc:Choice Requires="p14">
      <p:transition spd="slow" p14:dur="2000" advTm="5599"/>
    </mc:Choice>
    <mc:Fallback xmlns="">
      <p:transition spd="slow" advTm="55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1939E2-1C77-7C73-E82F-CEDFF9EE34A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B87B387-E9FE-C7F6-2747-83EEAC469951}"/>
              </a:ext>
            </a:extLst>
          </p:cNvPr>
          <p:cNvSpPr>
            <a:spLocks noGrp="1"/>
          </p:cNvSpPr>
          <p:nvPr>
            <p:ph type="title"/>
          </p:nvPr>
        </p:nvSpPr>
        <p:spPr/>
        <p:txBody>
          <a:bodyPr/>
          <a:lstStyle/>
          <a:p>
            <a:r>
              <a:rPr lang="en-AU" dirty="0"/>
              <a:t>Super/Sub Class</a:t>
            </a:r>
          </a:p>
        </p:txBody>
      </p:sp>
      <p:pic>
        <p:nvPicPr>
          <p:cNvPr id="10" name="Content Placeholder 9">
            <a:extLst>
              <a:ext uri="{FF2B5EF4-FFF2-40B4-BE49-F238E27FC236}">
                <a16:creationId xmlns:a16="http://schemas.microsoft.com/office/drawing/2014/main" id="{07F6DB65-C117-4457-D2D5-9E585B133991}"/>
              </a:ext>
            </a:extLst>
          </p:cNvPr>
          <p:cNvPicPr>
            <a:picLocks noGrp="1" noChangeAspect="1"/>
          </p:cNvPicPr>
          <p:nvPr>
            <p:ph idx="1"/>
          </p:nvPr>
        </p:nvPicPr>
        <p:blipFill>
          <a:blip r:embed="rId5">
            <a:extLst>
              <a:ext uri="{28A0092B-C50C-407E-A947-70E740481C1C}">
                <a14:useLocalDpi xmlns:a14="http://schemas.microsoft.com/office/drawing/2010/main" val="0"/>
              </a:ext>
            </a:extLst>
          </a:blip>
          <a:srcRect l="25900" r="55934" b="54056"/>
          <a:stretch>
            <a:fillRect/>
          </a:stretch>
        </p:blipFill>
        <p:spPr>
          <a:xfrm>
            <a:off x="6781800" y="1470188"/>
            <a:ext cx="2743200" cy="4392936"/>
          </a:xfrm>
        </p:spPr>
      </p:pic>
      <p:sp>
        <p:nvSpPr>
          <p:cNvPr id="8" name="Text Placeholder 7">
            <a:extLst>
              <a:ext uri="{FF2B5EF4-FFF2-40B4-BE49-F238E27FC236}">
                <a16:creationId xmlns:a16="http://schemas.microsoft.com/office/drawing/2014/main" id="{7D7A5026-098C-E06D-AE74-C3BF1B1C95AA}"/>
              </a:ext>
            </a:extLst>
          </p:cNvPr>
          <p:cNvSpPr>
            <a:spLocks noGrp="1"/>
          </p:cNvSpPr>
          <p:nvPr>
            <p:ph type="body" sz="half" idx="2"/>
          </p:nvPr>
        </p:nvSpPr>
        <p:spPr/>
        <p:txBody>
          <a:bodyPr vert="horz" lIns="91440" tIns="45720" rIns="91440" bIns="45720" rtlCol="0" anchor="t">
            <a:normAutofit/>
          </a:bodyPr>
          <a:lstStyle/>
          <a:p>
            <a:r>
              <a:rPr lang="en-US" dirty="0"/>
              <a:t>The Super Class defines common attributes and methods that can be shared by its Sub Classes, promoting code reuse and </a:t>
            </a:r>
            <a:r>
              <a:rPr lang="en-US" dirty="0" err="1"/>
              <a:t>organisation</a:t>
            </a:r>
            <a:r>
              <a:rPr lang="en-US" dirty="0"/>
              <a:t>.</a:t>
            </a:r>
          </a:p>
          <a:p>
            <a:r>
              <a:rPr lang="en-US" dirty="0"/>
              <a:t>The Sub Class inherits (a concept we will next cover) the </a:t>
            </a:r>
            <a:r>
              <a:rPr lang="en-US" dirty="0" err="1"/>
              <a:t>generalised</a:t>
            </a:r>
            <a:r>
              <a:rPr lang="en-US" dirty="0"/>
              <a:t>  Super Class and extends it, providing more specific functionality.</a:t>
            </a:r>
          </a:p>
          <a:p>
            <a:r>
              <a:rPr lang="en-US" dirty="0"/>
              <a:t>In </a:t>
            </a:r>
            <a:r>
              <a:rPr lang="en-US" dirty="0" err="1"/>
              <a:t>MicroPython</a:t>
            </a:r>
            <a:r>
              <a:rPr lang="en-US" dirty="0"/>
              <a:t> Super Classes Pin &amp; PWM are more the most </a:t>
            </a:r>
            <a:r>
              <a:rPr lang="en-US" dirty="0" err="1"/>
              <a:t>generalised</a:t>
            </a:r>
            <a:r>
              <a:rPr lang="en-US" dirty="0"/>
              <a:t> classes which define common attributes and methods that will be used by the less </a:t>
            </a:r>
            <a:r>
              <a:rPr lang="en-US" dirty="0" err="1"/>
              <a:t>generalised</a:t>
            </a:r>
            <a:r>
              <a:rPr lang="en-US" dirty="0"/>
              <a:t> Sub Classes that we will implement.</a:t>
            </a:r>
          </a:p>
        </p:txBody>
      </p:sp>
      <p:pic>
        <p:nvPicPr>
          <p:cNvPr id="12" name="Audio 11">
            <a:hlinkClick r:id="" action="ppaction://media"/>
            <a:extLst>
              <a:ext uri="{FF2B5EF4-FFF2-40B4-BE49-F238E27FC236}">
                <a16:creationId xmlns:a16="http://schemas.microsoft.com/office/drawing/2014/main" id="{FDFFD792-E93D-BFF3-C2A1-312FF7ACE10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68076261"/>
      </p:ext>
    </p:extLst>
  </p:cSld>
  <p:clrMapOvr>
    <a:masterClrMapping/>
  </p:clrMapOvr>
  <mc:AlternateContent xmlns:mc="http://schemas.openxmlformats.org/markup-compatibility/2006" xmlns:p14="http://schemas.microsoft.com/office/powerpoint/2010/main">
    <mc:Choice Requires="p14">
      <p:transition spd="slow" p14:dur="2000" advTm="32057"/>
    </mc:Choice>
    <mc:Fallback xmlns="">
      <p:transition spd="slow" advTm="32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B86498-5F41-BBEA-5C7D-07862E93444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A5B7A199-59B1-B670-C3F2-7080174A1598}"/>
              </a:ext>
            </a:extLst>
          </p:cNvPr>
          <p:cNvSpPr>
            <a:spLocks noGrp="1"/>
          </p:cNvSpPr>
          <p:nvPr>
            <p:ph type="title"/>
          </p:nvPr>
        </p:nvSpPr>
        <p:spPr/>
        <p:txBody>
          <a:bodyPr/>
          <a:lstStyle/>
          <a:p>
            <a:r>
              <a:rPr lang="en-AU" dirty="0"/>
              <a:t>Bottom Up Development</a:t>
            </a:r>
          </a:p>
        </p:txBody>
      </p:sp>
      <p:pic>
        <p:nvPicPr>
          <p:cNvPr id="10" name="Content Placeholder 9">
            <a:extLst>
              <a:ext uri="{FF2B5EF4-FFF2-40B4-BE49-F238E27FC236}">
                <a16:creationId xmlns:a16="http://schemas.microsoft.com/office/drawing/2014/main" id="{795579F8-1B07-DB5B-6D43-6C3D3ADCA08E}"/>
              </a:ext>
            </a:extLst>
          </p:cNvPr>
          <p:cNvPicPr>
            <a:picLocks noGrp="1" noChangeAspect="1"/>
          </p:cNvPicPr>
          <p:nvPr>
            <p:ph idx="1"/>
          </p:nvPr>
        </p:nvPicPr>
        <p:blipFill>
          <a:blip r:embed="rId5">
            <a:extLst>
              <a:ext uri="{28A0092B-C50C-407E-A947-70E740481C1C}">
                <a14:useLocalDpi xmlns:a14="http://schemas.microsoft.com/office/drawing/2010/main" val="0"/>
              </a:ext>
            </a:extLst>
          </a:blip>
          <a:srcRect/>
          <a:stretch/>
        </p:blipFill>
        <p:spPr>
          <a:xfrm rot="10800000">
            <a:off x="5183188" y="1470188"/>
            <a:ext cx="6172200" cy="3908098"/>
          </a:xfrm>
        </p:spPr>
      </p:pic>
      <p:sp>
        <p:nvSpPr>
          <p:cNvPr id="8" name="Text Placeholder 7">
            <a:extLst>
              <a:ext uri="{FF2B5EF4-FFF2-40B4-BE49-F238E27FC236}">
                <a16:creationId xmlns:a16="http://schemas.microsoft.com/office/drawing/2014/main" id="{D3D97531-F7C0-AC5C-FF68-429B35CCCC42}"/>
              </a:ext>
            </a:extLst>
          </p:cNvPr>
          <p:cNvSpPr>
            <a:spLocks noGrp="1"/>
          </p:cNvSpPr>
          <p:nvPr>
            <p:ph type="body" sz="half" idx="2"/>
          </p:nvPr>
        </p:nvSpPr>
        <p:spPr/>
        <p:txBody>
          <a:bodyPr vert="horz" lIns="91440" tIns="45720" rIns="91440" bIns="45720" rtlCol="0" anchor="t">
            <a:normAutofit/>
          </a:bodyPr>
          <a:lstStyle/>
          <a:p>
            <a:r>
              <a:rPr lang="en-US" dirty="0"/>
              <a:t>A common development pattern in OOP, the ‘Bottom up’ approach, which involves developing the </a:t>
            </a:r>
            <a:r>
              <a:rPr lang="en-US" dirty="0" err="1"/>
              <a:t>generalised</a:t>
            </a:r>
            <a:r>
              <a:rPr lang="en-US" dirty="0"/>
              <a:t> Super Classes first. Then, developing the more specific Sub Classes up towards the full system. When you are looking at UML diagrams, the bottom is actually the top of the diagram.</a:t>
            </a:r>
          </a:p>
        </p:txBody>
      </p:sp>
      <p:pic>
        <p:nvPicPr>
          <p:cNvPr id="4" name="Audio 3">
            <a:hlinkClick r:id="" action="ppaction://media"/>
            <a:extLst>
              <a:ext uri="{FF2B5EF4-FFF2-40B4-BE49-F238E27FC236}">
                <a16:creationId xmlns:a16="http://schemas.microsoft.com/office/drawing/2014/main" id="{988E2821-099E-C390-5B53-2F2338D3330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77023561"/>
      </p:ext>
    </p:extLst>
  </p:cSld>
  <p:clrMapOvr>
    <a:masterClrMapping/>
  </p:clrMapOvr>
  <mc:AlternateContent xmlns:mc="http://schemas.openxmlformats.org/markup-compatibility/2006" xmlns:p14="http://schemas.microsoft.com/office/powerpoint/2010/main">
    <mc:Choice Requires="p14">
      <p:transition spd="slow" p14:dur="2000" advTm="28557"/>
    </mc:Choice>
    <mc:Fallback xmlns="">
      <p:transition spd="slow" advTm="285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926E6-B092-8ABF-BB56-22D47C8E191A}"/>
              </a:ext>
            </a:extLst>
          </p:cNvPr>
          <p:cNvSpPr>
            <a:spLocks noGrp="1"/>
          </p:cNvSpPr>
          <p:nvPr>
            <p:ph type="title"/>
          </p:nvPr>
        </p:nvSpPr>
        <p:spPr/>
        <p:txBody>
          <a:bodyPr/>
          <a:lstStyle/>
          <a:p>
            <a:r>
              <a:rPr lang="en-AU" dirty="0"/>
              <a:t>Super Class Documentation</a:t>
            </a:r>
          </a:p>
        </p:txBody>
      </p:sp>
      <p:sp>
        <p:nvSpPr>
          <p:cNvPr id="3" name="Text Placeholder 2">
            <a:extLst>
              <a:ext uri="{FF2B5EF4-FFF2-40B4-BE49-F238E27FC236}">
                <a16:creationId xmlns:a16="http://schemas.microsoft.com/office/drawing/2014/main" id="{8B9FF92A-9D81-781D-50C8-4CEDEDA00492}"/>
              </a:ext>
            </a:extLst>
          </p:cNvPr>
          <p:cNvSpPr>
            <a:spLocks noGrp="1"/>
          </p:cNvSpPr>
          <p:nvPr>
            <p:ph type="body" idx="1"/>
          </p:nvPr>
        </p:nvSpPr>
        <p:spPr/>
        <p:txBody>
          <a:bodyPr>
            <a:noAutofit/>
          </a:bodyPr>
          <a:lstStyle/>
          <a:p>
            <a:r>
              <a:rPr lang="en-AU" sz="3000" dirty="0"/>
              <a:t>Machine.Pin Library</a:t>
            </a:r>
          </a:p>
        </p:txBody>
      </p:sp>
      <p:sp>
        <p:nvSpPr>
          <p:cNvPr id="4" name="Content Placeholder 3">
            <a:extLst>
              <a:ext uri="{FF2B5EF4-FFF2-40B4-BE49-F238E27FC236}">
                <a16:creationId xmlns:a16="http://schemas.microsoft.com/office/drawing/2014/main" id="{8020EEFE-4DF9-2DEF-3577-4E7A4CE9D3B0}"/>
              </a:ext>
            </a:extLst>
          </p:cNvPr>
          <p:cNvSpPr>
            <a:spLocks noGrp="1"/>
          </p:cNvSpPr>
          <p:nvPr>
            <p:ph sz="half" idx="2"/>
          </p:nvPr>
        </p:nvSpPr>
        <p:spPr/>
        <p:txBody>
          <a:bodyPr/>
          <a:lstStyle/>
          <a:p>
            <a:pPr marL="0" indent="0">
              <a:buNone/>
            </a:pPr>
            <a:r>
              <a:rPr lang="en-US" dirty="0"/>
              <a:t>The Pin library in </a:t>
            </a:r>
            <a:r>
              <a:rPr lang="en-US" dirty="0" err="1"/>
              <a:t>MicroPython</a:t>
            </a:r>
            <a:r>
              <a:rPr lang="en-US" dirty="0"/>
              <a:t> for the Pi Pico allows you to control the General Purpose Input/Output (GPIO) pins of the Pico. It allows you to configure pins as digital (binary) inputs or outputs.</a:t>
            </a:r>
          </a:p>
          <a:p>
            <a:pPr marL="0" indent="0">
              <a:buNone/>
            </a:pPr>
            <a:endParaRPr lang="en-AU" dirty="0"/>
          </a:p>
        </p:txBody>
      </p:sp>
      <p:sp>
        <p:nvSpPr>
          <p:cNvPr id="5" name="Text Placeholder 4">
            <a:extLst>
              <a:ext uri="{FF2B5EF4-FFF2-40B4-BE49-F238E27FC236}">
                <a16:creationId xmlns:a16="http://schemas.microsoft.com/office/drawing/2014/main" id="{18BB9439-09D3-FC1B-0435-EEC863971DC6}"/>
              </a:ext>
            </a:extLst>
          </p:cNvPr>
          <p:cNvSpPr>
            <a:spLocks noGrp="1"/>
          </p:cNvSpPr>
          <p:nvPr>
            <p:ph type="body" sz="quarter" idx="3"/>
          </p:nvPr>
        </p:nvSpPr>
        <p:spPr/>
        <p:txBody>
          <a:bodyPr>
            <a:noAutofit/>
          </a:bodyPr>
          <a:lstStyle/>
          <a:p>
            <a:r>
              <a:rPr lang="en-AU" sz="3000" dirty="0" err="1"/>
              <a:t>Machine.PWM</a:t>
            </a:r>
            <a:r>
              <a:rPr lang="en-AU" sz="3000" dirty="0"/>
              <a:t> Library</a:t>
            </a:r>
          </a:p>
        </p:txBody>
      </p:sp>
      <p:sp>
        <p:nvSpPr>
          <p:cNvPr id="6" name="Content Placeholder 5">
            <a:extLst>
              <a:ext uri="{FF2B5EF4-FFF2-40B4-BE49-F238E27FC236}">
                <a16:creationId xmlns:a16="http://schemas.microsoft.com/office/drawing/2014/main" id="{F8B35CD7-52B4-E879-AAD7-D614DCF8B2F8}"/>
              </a:ext>
            </a:extLst>
          </p:cNvPr>
          <p:cNvSpPr>
            <a:spLocks noGrp="1"/>
          </p:cNvSpPr>
          <p:nvPr>
            <p:ph sz="quarter" idx="4"/>
          </p:nvPr>
        </p:nvSpPr>
        <p:spPr/>
        <p:txBody>
          <a:bodyPr/>
          <a:lstStyle/>
          <a:p>
            <a:pPr marL="0" indent="0">
              <a:buNone/>
            </a:pPr>
            <a:r>
              <a:rPr lang="en-US" dirty="0"/>
              <a:t>The PWM Library provides an interface for controlling PWM signals on a specified GPIO pin. It allows you to configure any GPIO pin as a PWM and set the duty cycle and frequency.</a:t>
            </a:r>
          </a:p>
          <a:p>
            <a:pPr marL="0" indent="0">
              <a:buNone/>
            </a:pPr>
            <a:endParaRPr lang="en-AU" dirty="0"/>
          </a:p>
        </p:txBody>
      </p:sp>
      <p:pic>
        <p:nvPicPr>
          <p:cNvPr id="9" name="Audio 8">
            <a:hlinkClick r:id="" action="ppaction://media"/>
            <a:extLst>
              <a:ext uri="{FF2B5EF4-FFF2-40B4-BE49-F238E27FC236}">
                <a16:creationId xmlns:a16="http://schemas.microsoft.com/office/drawing/2014/main" id="{B3F03CE5-E5F6-A03D-9D5D-A6478FE44BB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71452278"/>
      </p:ext>
    </p:extLst>
  </p:cSld>
  <p:clrMapOvr>
    <a:masterClrMapping/>
  </p:clrMapOvr>
  <mc:AlternateContent xmlns:mc="http://schemas.openxmlformats.org/markup-compatibility/2006" xmlns:p14="http://schemas.microsoft.com/office/powerpoint/2010/main">
    <mc:Choice Requires="p14">
      <p:transition spd="slow" p14:dur="2000" advTm="8545"/>
    </mc:Choice>
    <mc:Fallback xmlns="">
      <p:transition spd="slow" advTm="8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D76E4BC5-6C58-BEB7-76BF-4814414E1A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30" y="0"/>
            <a:ext cx="12182140" cy="6858000"/>
          </a:xfrm>
          <a:prstGeom prst="rect">
            <a:avLst/>
          </a:prstGeom>
        </p:spPr>
      </p:pic>
      <p:pic>
        <p:nvPicPr>
          <p:cNvPr id="10" name="Audio 9">
            <a:hlinkClick r:id="" action="ppaction://media"/>
            <a:extLst>
              <a:ext uri="{FF2B5EF4-FFF2-40B4-BE49-F238E27FC236}">
                <a16:creationId xmlns:a16="http://schemas.microsoft.com/office/drawing/2014/main" id="{AD5A1F7A-619F-44C3-81B8-8C0A28173A0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42855594"/>
      </p:ext>
    </p:extLst>
  </p:cSld>
  <p:clrMapOvr>
    <a:masterClrMapping/>
  </p:clrMapOvr>
  <mc:AlternateContent xmlns:mc="http://schemas.openxmlformats.org/markup-compatibility/2006" xmlns:p14="http://schemas.microsoft.com/office/powerpoint/2010/main">
    <mc:Choice Requires="p14">
      <p:transition spd="slow" p14:dur="2000" advTm="30000"/>
    </mc:Choice>
    <mc:Fallback xmlns="">
      <p:transition spd="slow" advTm="3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5316D3-CCA0-F08D-F253-6A94FC8EE7DE}"/>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BC26CB85-0234-34A7-67D9-66CE034E081C}"/>
              </a:ext>
            </a:extLst>
          </p:cNvPr>
          <p:cNvSpPr>
            <a:spLocks noGrp="1"/>
          </p:cNvSpPr>
          <p:nvPr>
            <p:ph type="title"/>
          </p:nvPr>
        </p:nvSpPr>
        <p:spPr/>
        <p:txBody>
          <a:bodyPr/>
          <a:lstStyle/>
          <a:p>
            <a:r>
              <a:rPr lang="en-AU" dirty="0"/>
              <a:t>Instantiation</a:t>
            </a:r>
          </a:p>
        </p:txBody>
      </p:sp>
      <p:sp>
        <p:nvSpPr>
          <p:cNvPr id="10" name="Text Placeholder 9">
            <a:extLst>
              <a:ext uri="{FF2B5EF4-FFF2-40B4-BE49-F238E27FC236}">
                <a16:creationId xmlns:a16="http://schemas.microsoft.com/office/drawing/2014/main" id="{77159431-2544-F1FD-928C-808B8786DADB}"/>
              </a:ext>
            </a:extLst>
          </p:cNvPr>
          <p:cNvSpPr>
            <a:spLocks noGrp="1"/>
          </p:cNvSpPr>
          <p:nvPr>
            <p:ph type="body" sz="half" idx="2"/>
          </p:nvPr>
        </p:nvSpPr>
        <p:spPr/>
        <p:txBody>
          <a:bodyPr>
            <a:normAutofit/>
          </a:bodyPr>
          <a:lstStyle/>
          <a:p>
            <a:r>
              <a:rPr lang="en-US" dirty="0"/>
              <a:t>Instantiation is a fundamental concept in object-oriented programming (OOP). A class is like a blueprint for an object, it defines the attributes and methods the object will have, but it isn’t an actual object itself.</a:t>
            </a:r>
          </a:p>
          <a:p>
            <a:r>
              <a:rPr lang="en-US" dirty="0"/>
              <a:t>Instantiation is the process of creating a copy of the class structure that will be a real, usable object in memory.</a:t>
            </a:r>
          </a:p>
        </p:txBody>
      </p:sp>
      <p:pic>
        <p:nvPicPr>
          <p:cNvPr id="13" name="Content Placeholder 9">
            <a:extLst>
              <a:ext uri="{FF2B5EF4-FFF2-40B4-BE49-F238E27FC236}">
                <a16:creationId xmlns:a16="http://schemas.microsoft.com/office/drawing/2014/main" id="{1A630125-8BC4-54A2-9DC9-8259C0EBC72C}"/>
              </a:ext>
            </a:extLst>
          </p:cNvPr>
          <p:cNvPicPr>
            <a:picLocks noGrp="1" noChangeAspect="1"/>
          </p:cNvPicPr>
          <p:nvPr>
            <p:ph idx="1"/>
          </p:nvPr>
        </p:nvPicPr>
        <p:blipFill>
          <a:blip r:embed="rId5">
            <a:extLst>
              <a:ext uri="{28A0092B-C50C-407E-A947-70E740481C1C}">
                <a14:useLocalDpi xmlns:a14="http://schemas.microsoft.com/office/drawing/2010/main" val="0"/>
              </a:ext>
            </a:extLst>
          </a:blip>
          <a:srcRect/>
          <a:stretch/>
        </p:blipFill>
        <p:spPr>
          <a:xfrm>
            <a:off x="5183188" y="1470188"/>
            <a:ext cx="6172200" cy="3908098"/>
          </a:xfrm>
        </p:spPr>
      </p:pic>
      <p:pic>
        <p:nvPicPr>
          <p:cNvPr id="15" name="Audio 14">
            <a:hlinkClick r:id="" action="ppaction://media"/>
            <a:extLst>
              <a:ext uri="{FF2B5EF4-FFF2-40B4-BE49-F238E27FC236}">
                <a16:creationId xmlns:a16="http://schemas.microsoft.com/office/drawing/2014/main" id="{8CF2BD62-ABD7-A8C2-4A18-550C965C211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18792484"/>
      </p:ext>
    </p:extLst>
  </p:cSld>
  <p:clrMapOvr>
    <a:masterClrMapping/>
  </p:clrMapOvr>
  <mc:AlternateContent xmlns:mc="http://schemas.openxmlformats.org/markup-compatibility/2006" xmlns:p14="http://schemas.microsoft.com/office/powerpoint/2010/main">
    <mc:Choice Requires="p14">
      <p:transition spd="slow" p14:dur="2000" advTm="15593"/>
    </mc:Choice>
    <mc:Fallback xmlns="">
      <p:transition spd="slow" advTm="15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5E19FFB-3D8F-DB03-B38B-27FE43EC06C8}"/>
              </a:ext>
            </a:extLst>
          </p:cNvPr>
          <p:cNvSpPr>
            <a:spLocks noGrp="1"/>
          </p:cNvSpPr>
          <p:nvPr>
            <p:ph type="title"/>
          </p:nvPr>
        </p:nvSpPr>
        <p:spPr/>
        <p:txBody>
          <a:bodyPr/>
          <a:lstStyle/>
          <a:p>
            <a:r>
              <a:rPr lang="en-US" dirty="0"/>
              <a:t>Create a v03.py in project\</a:t>
            </a:r>
            <a:r>
              <a:rPr lang="en-US" dirty="0" err="1"/>
              <a:t>py_scripts</a:t>
            </a:r>
            <a:r>
              <a:rPr lang="en-US" dirty="0"/>
              <a:t>\</a:t>
            </a:r>
            <a:endParaRPr lang="en-AU" dirty="0"/>
          </a:p>
        </p:txBody>
      </p:sp>
      <p:sp>
        <p:nvSpPr>
          <p:cNvPr id="10" name="Text Placeholder 9">
            <a:extLst>
              <a:ext uri="{FF2B5EF4-FFF2-40B4-BE49-F238E27FC236}">
                <a16:creationId xmlns:a16="http://schemas.microsoft.com/office/drawing/2014/main" id="{400FA594-97CE-8BD3-D0B0-58075BCDEA2F}"/>
              </a:ext>
            </a:extLst>
          </p:cNvPr>
          <p:cNvSpPr>
            <a:spLocks noGrp="1"/>
          </p:cNvSpPr>
          <p:nvPr>
            <p:ph type="body" sz="half" idx="2"/>
          </p:nvPr>
        </p:nvSpPr>
        <p:spPr/>
        <p:txBody>
          <a:bodyPr>
            <a:normAutofit/>
          </a:bodyPr>
          <a:lstStyle/>
          <a:p>
            <a:r>
              <a:rPr lang="en-US" dirty="0"/>
              <a:t>We will use this </a:t>
            </a:r>
            <a:r>
              <a:rPr lang="en-US" dirty="0" err="1"/>
              <a:t>py_script</a:t>
            </a:r>
            <a:r>
              <a:rPr lang="en-US" dirty="0"/>
              <a:t> to demonstrate some core OOP principles and then develop our first more specific Sub Class for a led light in our traffic light controller.</a:t>
            </a:r>
          </a:p>
        </p:txBody>
      </p:sp>
      <p:pic>
        <p:nvPicPr>
          <p:cNvPr id="5" name="Picture 4">
            <a:extLst>
              <a:ext uri="{FF2B5EF4-FFF2-40B4-BE49-F238E27FC236}">
                <a16:creationId xmlns:a16="http://schemas.microsoft.com/office/drawing/2014/main" id="{476258C4-15AC-3707-D959-62E0CC627B50}"/>
              </a:ext>
            </a:extLst>
          </p:cNvPr>
          <p:cNvPicPr>
            <a:picLocks noChangeAspect="1"/>
          </p:cNvPicPr>
          <p:nvPr/>
        </p:nvPicPr>
        <p:blipFill>
          <a:blip r:embed="rId5"/>
          <a:stretch>
            <a:fillRect/>
          </a:stretch>
        </p:blipFill>
        <p:spPr>
          <a:xfrm>
            <a:off x="5178342" y="2054432"/>
            <a:ext cx="6013003" cy="2749136"/>
          </a:xfrm>
          <a:prstGeom prst="rect">
            <a:avLst/>
          </a:prstGeom>
        </p:spPr>
      </p:pic>
      <p:pic>
        <p:nvPicPr>
          <p:cNvPr id="11" name="Audio 10">
            <a:hlinkClick r:id="" action="ppaction://media"/>
            <a:extLst>
              <a:ext uri="{FF2B5EF4-FFF2-40B4-BE49-F238E27FC236}">
                <a16:creationId xmlns:a16="http://schemas.microsoft.com/office/drawing/2014/main" id="{943F9DD2-A402-F0B4-622E-D83A177002B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49990195"/>
      </p:ext>
    </p:extLst>
  </p:cSld>
  <p:clrMapOvr>
    <a:masterClrMapping/>
  </p:clrMapOvr>
  <mc:AlternateContent xmlns:mc="http://schemas.openxmlformats.org/markup-compatibility/2006" xmlns:p14="http://schemas.microsoft.com/office/powerpoint/2010/main">
    <mc:Choice Requires="p14">
      <p:transition spd="slow" p14:dur="2000" advTm="8521"/>
    </mc:Choice>
    <mc:Fallback xmlns="">
      <p:transition spd="slow" advTm="8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CB7CB-EBB7-B482-9EAE-E02703A2A60D}"/>
              </a:ext>
            </a:extLst>
          </p:cNvPr>
          <p:cNvSpPr>
            <a:spLocks noGrp="1"/>
          </p:cNvSpPr>
          <p:nvPr>
            <p:ph type="title"/>
          </p:nvPr>
        </p:nvSpPr>
        <p:spPr/>
        <p:txBody>
          <a:bodyPr/>
          <a:lstStyle/>
          <a:p>
            <a:r>
              <a:rPr lang="en-US" dirty="0"/>
              <a:t>Instantiation</a:t>
            </a:r>
            <a:endParaRPr lang="en-AU" dirty="0"/>
          </a:p>
        </p:txBody>
      </p:sp>
      <p:sp>
        <p:nvSpPr>
          <p:cNvPr id="4" name="Content Placeholder 3">
            <a:extLst>
              <a:ext uri="{FF2B5EF4-FFF2-40B4-BE49-F238E27FC236}">
                <a16:creationId xmlns:a16="http://schemas.microsoft.com/office/drawing/2014/main" id="{566D7309-7168-AD40-5E46-DDA3C70B4CD2}"/>
              </a:ext>
            </a:extLst>
          </p:cNvPr>
          <p:cNvSpPr>
            <a:spLocks noGrp="1"/>
          </p:cNvSpPr>
          <p:nvPr>
            <p:ph idx="1"/>
          </p:nvPr>
        </p:nvSpPr>
        <p:spPr/>
        <p:txBody>
          <a:bodyPr>
            <a:noAutofit/>
          </a:bodyPr>
          <a:lstStyle/>
          <a:p>
            <a:pPr marL="0" indent="0">
              <a:lnSpc>
                <a:spcPct val="100000"/>
              </a:lnSpc>
              <a:spcBef>
                <a:spcPts val="0"/>
              </a:spcBef>
              <a:buNone/>
            </a:pPr>
            <a:r>
              <a:rPr lang="en-US" sz="2400" dirty="0">
                <a:latin typeface="Consolas" panose="020B0609020204030204" pitchFamily="49" charset="0"/>
              </a:rPr>
              <a:t>from machine import Pin</a:t>
            </a:r>
          </a:p>
          <a:p>
            <a:pPr marL="0" indent="0">
              <a:lnSpc>
                <a:spcPct val="100000"/>
              </a:lnSpc>
              <a:spcBef>
                <a:spcPts val="0"/>
              </a:spcBef>
              <a:buNone/>
            </a:pPr>
            <a:r>
              <a:rPr lang="en-US" sz="2400" dirty="0">
                <a:latin typeface="Consolas" panose="020B0609020204030204" pitchFamily="49" charset="0"/>
              </a:rPr>
              <a:t>from time import sleep</a:t>
            </a:r>
          </a:p>
          <a:p>
            <a:pPr marL="0" indent="0">
              <a:lnSpc>
                <a:spcPct val="100000"/>
              </a:lnSpc>
              <a:spcBef>
                <a:spcPts val="0"/>
              </a:spcBef>
              <a:buNone/>
            </a:pPr>
            <a:endParaRPr lang="en-US" sz="2400" dirty="0">
              <a:latin typeface="Consolas" panose="020B0609020204030204" pitchFamily="49" charset="0"/>
            </a:endParaRPr>
          </a:p>
          <a:p>
            <a:pPr marL="0" indent="0">
              <a:lnSpc>
                <a:spcPct val="100000"/>
              </a:lnSpc>
              <a:spcBef>
                <a:spcPts val="0"/>
              </a:spcBef>
              <a:buNone/>
            </a:pPr>
            <a:r>
              <a:rPr lang="en-US" sz="2400" dirty="0" err="1">
                <a:latin typeface="Consolas" panose="020B0609020204030204" pitchFamily="49" charset="0"/>
              </a:rPr>
              <a:t>led_car_red</a:t>
            </a:r>
            <a:r>
              <a:rPr lang="en-US" sz="2400" dirty="0">
                <a:latin typeface="Consolas" panose="020B0609020204030204" pitchFamily="49" charset="0"/>
              </a:rPr>
              <a:t> = Pin(3, </a:t>
            </a:r>
            <a:r>
              <a:rPr lang="en-US" sz="2400" dirty="0" err="1">
                <a:latin typeface="Consolas" panose="020B0609020204030204" pitchFamily="49" charset="0"/>
              </a:rPr>
              <a:t>Pin.OUT</a:t>
            </a:r>
            <a:r>
              <a:rPr lang="en-US" sz="2400" dirty="0">
                <a:latin typeface="Consolas" panose="020B0609020204030204" pitchFamily="49" charset="0"/>
              </a:rPr>
              <a:t>)</a:t>
            </a:r>
          </a:p>
          <a:p>
            <a:pPr marL="0" indent="0">
              <a:lnSpc>
                <a:spcPct val="100000"/>
              </a:lnSpc>
              <a:spcBef>
                <a:spcPts val="0"/>
              </a:spcBef>
              <a:buNone/>
            </a:pPr>
            <a:r>
              <a:rPr lang="en-US" sz="2400" dirty="0" err="1">
                <a:latin typeface="Consolas" panose="020B0609020204030204" pitchFamily="49" charset="0"/>
              </a:rPr>
              <a:t>led_car_orange</a:t>
            </a:r>
            <a:r>
              <a:rPr lang="en-US" sz="2400" dirty="0">
                <a:latin typeface="Consolas" panose="020B0609020204030204" pitchFamily="49" charset="0"/>
              </a:rPr>
              <a:t> = Pin(5, </a:t>
            </a:r>
            <a:r>
              <a:rPr lang="en-US" sz="2400" dirty="0" err="1">
                <a:latin typeface="Consolas" panose="020B0609020204030204" pitchFamily="49" charset="0"/>
              </a:rPr>
              <a:t>Pin.OUT</a:t>
            </a:r>
            <a:r>
              <a:rPr lang="en-US" sz="2400" dirty="0">
                <a:latin typeface="Consolas" panose="020B0609020204030204" pitchFamily="49" charset="0"/>
              </a:rPr>
              <a:t>)</a:t>
            </a:r>
          </a:p>
          <a:p>
            <a:pPr marL="0" indent="0">
              <a:lnSpc>
                <a:spcPct val="100000"/>
              </a:lnSpc>
              <a:spcBef>
                <a:spcPts val="0"/>
              </a:spcBef>
              <a:buNone/>
            </a:pPr>
            <a:r>
              <a:rPr lang="en-US" sz="2400" dirty="0" err="1">
                <a:latin typeface="Consolas" panose="020B0609020204030204" pitchFamily="49" charset="0"/>
              </a:rPr>
              <a:t>led_car_green</a:t>
            </a:r>
            <a:r>
              <a:rPr lang="en-US" sz="2400" dirty="0">
                <a:latin typeface="Consolas" panose="020B0609020204030204" pitchFamily="49" charset="0"/>
              </a:rPr>
              <a:t> = Pin(6, </a:t>
            </a:r>
            <a:r>
              <a:rPr lang="en-US" sz="2400" dirty="0" err="1">
                <a:latin typeface="Consolas" panose="020B0609020204030204" pitchFamily="49" charset="0"/>
              </a:rPr>
              <a:t>Pin.OUT</a:t>
            </a:r>
            <a:r>
              <a:rPr lang="en-US" sz="2400" dirty="0">
                <a:latin typeface="Consolas" panose="020B0609020204030204" pitchFamily="49" charset="0"/>
              </a:rPr>
              <a:t>)</a:t>
            </a:r>
          </a:p>
          <a:p>
            <a:pPr marL="0" indent="0">
              <a:lnSpc>
                <a:spcPct val="100000"/>
              </a:lnSpc>
              <a:spcBef>
                <a:spcPts val="0"/>
              </a:spcBef>
              <a:buNone/>
            </a:pPr>
            <a:endParaRPr lang="en-US" sz="2400" dirty="0">
              <a:latin typeface="Consolas" panose="020B0609020204030204" pitchFamily="49" charset="0"/>
            </a:endParaRPr>
          </a:p>
          <a:p>
            <a:pPr marL="0" indent="0">
              <a:lnSpc>
                <a:spcPct val="100000"/>
              </a:lnSpc>
              <a:spcBef>
                <a:spcPts val="0"/>
              </a:spcBef>
              <a:buNone/>
            </a:pPr>
            <a:r>
              <a:rPr lang="en-US" sz="2400" dirty="0">
                <a:latin typeface="Consolas" panose="020B0609020204030204" pitchFamily="49" charset="0"/>
              </a:rPr>
              <a:t>while True:</a:t>
            </a:r>
          </a:p>
          <a:p>
            <a:pPr marL="457200" lvl="1" indent="0">
              <a:lnSpc>
                <a:spcPct val="100000"/>
              </a:lnSpc>
              <a:spcBef>
                <a:spcPts val="0"/>
              </a:spcBef>
              <a:buNone/>
            </a:pPr>
            <a:r>
              <a:rPr lang="en-US" dirty="0" err="1">
                <a:latin typeface="Consolas" panose="020B0609020204030204" pitchFamily="49" charset="0"/>
              </a:rPr>
              <a:t>led_car_red.toggle</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led_car_orange.toggle</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led_car_green.toggle</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sleep(1)</a:t>
            </a:r>
            <a:endParaRPr lang="en-AU" dirty="0">
              <a:latin typeface="Consolas" panose="020B0609020204030204" pitchFamily="49" charset="0"/>
            </a:endParaRPr>
          </a:p>
        </p:txBody>
      </p:sp>
      <p:pic>
        <p:nvPicPr>
          <p:cNvPr id="6" name="Picture 2" descr="388,500+ Pause Symbol Stock Photos, Pictures &amp; Royalty-Free ...">
            <a:extLst>
              <a:ext uri="{FF2B5EF4-FFF2-40B4-BE49-F238E27FC236}">
                <a16:creationId xmlns:a16="http://schemas.microsoft.com/office/drawing/2014/main" id="{23CE2FD0-6F19-FD12-1D70-1F49FC2E977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7BF9AB0C-6138-8BD3-2A58-F5EED536BB4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41755663"/>
      </p:ext>
    </p:extLst>
  </p:cSld>
  <p:clrMapOvr>
    <a:masterClrMapping/>
  </p:clrMapOvr>
  <mc:AlternateContent xmlns:mc="http://schemas.openxmlformats.org/markup-compatibility/2006" xmlns:p14="http://schemas.microsoft.com/office/powerpoint/2010/main">
    <mc:Choice Requires="p14">
      <p:transition spd="slow" p14:dur="2000" advTm="9349"/>
    </mc:Choice>
    <mc:Fallback xmlns="">
      <p:transition spd="slow" advTm="9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6"/>
                                        </p:tgtEl>
                                      </p:cBhvr>
                                    </p:animEffect>
                                    <p:animScale>
                                      <p:cBhvr>
                                        <p:cTn id="9"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38439B-38E9-637F-DEC4-E8AA1C9CE100}"/>
            </a:ext>
          </a:extLst>
        </p:cNvPr>
        <p:cNvGrpSpPr/>
        <p:nvPr/>
      </p:nvGrpSpPr>
      <p:grpSpPr>
        <a:xfrm>
          <a:off x="0" y="0"/>
          <a:ext cx="0" cy="0"/>
          <a:chOff x="0" y="0"/>
          <a:chExt cx="0" cy="0"/>
        </a:xfrm>
      </p:grpSpPr>
      <p:pic>
        <p:nvPicPr>
          <p:cNvPr id="3" name="Picture 2" descr="A computer screen shot of a computer&#10;&#10;AI-generated content may be incorrect.">
            <a:extLst>
              <a:ext uri="{FF2B5EF4-FFF2-40B4-BE49-F238E27FC236}">
                <a16:creationId xmlns:a16="http://schemas.microsoft.com/office/drawing/2014/main" id="{9D76D621-D16A-F146-8E60-87DD8C0234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spTree>
    <p:extLst>
      <p:ext uri="{BB962C8B-B14F-4D97-AF65-F5344CB8AC3E}">
        <p14:creationId xmlns:p14="http://schemas.microsoft.com/office/powerpoint/2010/main" val="475328879"/>
      </p:ext>
    </p:extLst>
  </p:cSld>
  <p:clrMapOvr>
    <a:masterClrMapping/>
  </p:clrMapOvr>
  <mc:AlternateContent xmlns:mc="http://schemas.openxmlformats.org/markup-compatibility/2006" xmlns:p14="http://schemas.microsoft.com/office/powerpoint/2010/main">
    <mc:Choice Requires="p14">
      <p:transition spd="slow" p14:dur="2000" advTm="13000"/>
    </mc:Choice>
    <mc:Fallback xmlns="">
      <p:transition spd="slow" advTm="13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6FCDF-644E-BA04-27EF-149B53437528}"/>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352D1309-F3D2-2296-4766-959C91DAF8DD}"/>
              </a:ext>
            </a:extLst>
          </p:cNvPr>
          <p:cNvSpPr>
            <a:spLocks noGrp="1"/>
          </p:cNvSpPr>
          <p:nvPr>
            <p:ph type="title"/>
          </p:nvPr>
        </p:nvSpPr>
        <p:spPr/>
        <p:txBody>
          <a:bodyPr/>
          <a:lstStyle/>
          <a:p>
            <a:r>
              <a:rPr lang="en-AU" dirty="0"/>
              <a:t>Inheritance</a:t>
            </a:r>
          </a:p>
        </p:txBody>
      </p:sp>
      <p:sp>
        <p:nvSpPr>
          <p:cNvPr id="10" name="Text Placeholder 9">
            <a:extLst>
              <a:ext uri="{FF2B5EF4-FFF2-40B4-BE49-F238E27FC236}">
                <a16:creationId xmlns:a16="http://schemas.microsoft.com/office/drawing/2014/main" id="{37A0DD79-C396-B8F7-CF6C-C6CFC08B76F0}"/>
              </a:ext>
            </a:extLst>
          </p:cNvPr>
          <p:cNvSpPr>
            <a:spLocks noGrp="1"/>
          </p:cNvSpPr>
          <p:nvPr>
            <p:ph type="body" sz="half" idx="2"/>
          </p:nvPr>
        </p:nvSpPr>
        <p:spPr/>
        <p:txBody>
          <a:bodyPr>
            <a:normAutofit/>
          </a:bodyPr>
          <a:lstStyle/>
          <a:p>
            <a:r>
              <a:rPr lang="en-US" dirty="0"/>
              <a:t>Inheritance is a fundamental concept in object-oriented programming (OOP). It allows a class (called Sub Class) to inherit properties and </a:t>
            </a:r>
            <a:r>
              <a:rPr lang="en-US" dirty="0" err="1"/>
              <a:t>behaviours</a:t>
            </a:r>
            <a:r>
              <a:rPr lang="en-US" dirty="0"/>
              <a:t> (methods and attributes) from another class (called a Super Class).</a:t>
            </a:r>
          </a:p>
          <a:p>
            <a:r>
              <a:rPr lang="en-US" dirty="0"/>
              <a:t>In this case, the </a:t>
            </a:r>
            <a:r>
              <a:rPr lang="en-US" dirty="0" err="1"/>
              <a:t>Led_Light</a:t>
            </a:r>
            <a:r>
              <a:rPr lang="en-US" dirty="0"/>
              <a:t> Class inherits the Pin Class, and without any further instructions, the Sub Class inherits and can call all the methods of the Super Class, including on(), off(), high(), low(), toggle(), etc.</a:t>
            </a:r>
          </a:p>
        </p:txBody>
      </p:sp>
      <p:pic>
        <p:nvPicPr>
          <p:cNvPr id="13" name="Content Placeholder 9">
            <a:extLst>
              <a:ext uri="{FF2B5EF4-FFF2-40B4-BE49-F238E27FC236}">
                <a16:creationId xmlns:a16="http://schemas.microsoft.com/office/drawing/2014/main" id="{63BB599A-A7D7-00A3-D23D-A8037E61FA33}"/>
              </a:ext>
            </a:extLst>
          </p:cNvPr>
          <p:cNvPicPr>
            <a:picLocks noGrp="1" noChangeAspect="1"/>
          </p:cNvPicPr>
          <p:nvPr>
            <p:ph idx="1"/>
          </p:nvPr>
        </p:nvPicPr>
        <p:blipFill>
          <a:blip r:embed="rId5">
            <a:extLst>
              <a:ext uri="{28A0092B-C50C-407E-A947-70E740481C1C}">
                <a14:useLocalDpi xmlns:a14="http://schemas.microsoft.com/office/drawing/2010/main" val="0"/>
              </a:ext>
            </a:extLst>
          </a:blip>
          <a:srcRect/>
          <a:stretch/>
        </p:blipFill>
        <p:spPr>
          <a:xfrm>
            <a:off x="5183188" y="1470188"/>
            <a:ext cx="6172200" cy="3908098"/>
          </a:xfrm>
        </p:spPr>
      </p:pic>
      <p:pic>
        <p:nvPicPr>
          <p:cNvPr id="11" name="Audio 10">
            <a:hlinkClick r:id="" action="ppaction://media"/>
            <a:extLst>
              <a:ext uri="{FF2B5EF4-FFF2-40B4-BE49-F238E27FC236}">
                <a16:creationId xmlns:a16="http://schemas.microsoft.com/office/drawing/2014/main" id="{D0FAA27A-B2CE-1856-21DF-D0BDC550508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08691990"/>
      </p:ext>
    </p:extLst>
  </p:cSld>
  <p:clrMapOvr>
    <a:masterClrMapping/>
  </p:clrMapOvr>
  <mc:AlternateContent xmlns:mc="http://schemas.openxmlformats.org/markup-compatibility/2006">
    <mc:Choice xmlns:p14="http://schemas.microsoft.com/office/powerpoint/2010/main" Requires="p14">
      <p:transition spd="slow" p14:dur="2000" advTm="37853"/>
    </mc:Choice>
    <mc:Fallback>
      <p:transition spd="slow" advTm="37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570495-4503-0D1B-620C-91F7078BEE1D}"/>
              </a:ext>
            </a:extLst>
          </p:cNvPr>
          <p:cNvSpPr>
            <a:spLocks noGrp="1"/>
          </p:cNvSpPr>
          <p:nvPr>
            <p:ph type="title"/>
          </p:nvPr>
        </p:nvSpPr>
        <p:spPr/>
        <p:txBody>
          <a:bodyPr/>
          <a:lstStyle/>
          <a:p>
            <a:r>
              <a:rPr lang="en-AU" dirty="0"/>
              <a:t>Inheritance</a:t>
            </a:r>
          </a:p>
        </p:txBody>
      </p:sp>
      <p:sp>
        <p:nvSpPr>
          <p:cNvPr id="3" name="Content Placeholder 2">
            <a:extLst>
              <a:ext uri="{FF2B5EF4-FFF2-40B4-BE49-F238E27FC236}">
                <a16:creationId xmlns:a16="http://schemas.microsoft.com/office/drawing/2014/main" id="{D21BB7BF-7E9E-467F-3A55-81D3CB51761A}"/>
              </a:ext>
            </a:extLst>
          </p:cNvPr>
          <p:cNvSpPr>
            <a:spLocks noGrp="1"/>
          </p:cNvSpPr>
          <p:nvPr>
            <p:ph idx="1"/>
          </p:nvPr>
        </p:nvSpPr>
        <p:spPr/>
        <p:txBody>
          <a:bodyPr>
            <a:noAutofit/>
          </a:bodyPr>
          <a:lstStyle/>
          <a:p>
            <a:pPr marL="0" indent="0">
              <a:lnSpc>
                <a:spcPct val="120000"/>
              </a:lnSpc>
              <a:spcBef>
                <a:spcPts val="0"/>
              </a:spcBef>
              <a:buNone/>
            </a:pPr>
            <a:r>
              <a:rPr lang="en-AU" sz="2000" dirty="0">
                <a:latin typeface="Consolas" panose="020B0609020204030204" pitchFamily="49" charset="0"/>
              </a:rPr>
              <a:t>from machine import Pin</a:t>
            </a:r>
          </a:p>
          <a:p>
            <a:pPr marL="0" indent="0">
              <a:lnSpc>
                <a:spcPct val="120000"/>
              </a:lnSpc>
              <a:spcBef>
                <a:spcPts val="0"/>
              </a:spcBef>
              <a:buNone/>
            </a:pPr>
            <a:r>
              <a:rPr lang="en-AU" sz="2000" dirty="0">
                <a:latin typeface="Consolas" panose="020B0609020204030204" pitchFamily="49" charset="0"/>
              </a:rPr>
              <a:t>from time import sleep</a:t>
            </a:r>
          </a:p>
          <a:p>
            <a:pPr marL="0" indent="0">
              <a:lnSpc>
                <a:spcPct val="120000"/>
              </a:lnSpc>
              <a:spcBef>
                <a:spcPts val="0"/>
              </a:spcBef>
              <a:buNone/>
            </a:pPr>
            <a:endParaRPr lang="en-AU" sz="2000" dirty="0">
              <a:latin typeface="Consolas" panose="020B0609020204030204" pitchFamily="49" charset="0"/>
            </a:endParaRPr>
          </a:p>
          <a:p>
            <a:pPr marL="0" indent="0">
              <a:lnSpc>
                <a:spcPct val="120000"/>
              </a:lnSpc>
              <a:spcBef>
                <a:spcPts val="0"/>
              </a:spcBef>
              <a:buNone/>
            </a:pPr>
            <a:r>
              <a:rPr lang="en-US" sz="2000" dirty="0">
                <a:latin typeface="Consolas" panose="020B0609020204030204" pitchFamily="49" charset="0"/>
              </a:rPr>
              <a:t>class </a:t>
            </a:r>
            <a:r>
              <a:rPr lang="en-US" sz="2000" dirty="0" err="1">
                <a:latin typeface="Consolas" panose="020B0609020204030204" pitchFamily="49" charset="0"/>
              </a:rPr>
              <a:t>Led_Light</a:t>
            </a:r>
            <a:r>
              <a:rPr lang="en-US" sz="2000" dirty="0">
                <a:latin typeface="Consolas" panose="020B0609020204030204" pitchFamily="49" charset="0"/>
              </a:rPr>
              <a:t>(Pin):</a:t>
            </a:r>
          </a:p>
          <a:p>
            <a:pPr marL="457200" lvl="1" indent="0">
              <a:lnSpc>
                <a:spcPct val="120000"/>
              </a:lnSpc>
              <a:spcBef>
                <a:spcPts val="0"/>
              </a:spcBef>
              <a:buNone/>
            </a:pPr>
            <a:r>
              <a:rPr lang="en-US" sz="2000" dirty="0">
                <a:latin typeface="Consolas" panose="020B0609020204030204" pitchFamily="49" charset="0"/>
              </a:rPr>
              <a:t>def __</a:t>
            </a:r>
            <a:r>
              <a:rPr lang="en-US" sz="2000" dirty="0" err="1">
                <a:latin typeface="Consolas" panose="020B0609020204030204" pitchFamily="49" charset="0"/>
              </a:rPr>
              <a:t>init</a:t>
            </a:r>
            <a:r>
              <a:rPr lang="en-US" sz="2000" dirty="0">
                <a:latin typeface="Consolas" panose="020B0609020204030204" pitchFamily="49" charset="0"/>
              </a:rPr>
              <a:t>__(self, pin):</a:t>
            </a:r>
          </a:p>
          <a:p>
            <a:pPr marL="914400" lvl="2" indent="0">
              <a:lnSpc>
                <a:spcPct val="120000"/>
              </a:lnSpc>
              <a:spcBef>
                <a:spcPts val="0"/>
              </a:spcBef>
              <a:buNone/>
            </a:pPr>
            <a:r>
              <a:rPr lang="en-US" dirty="0">
                <a:latin typeface="Consolas" panose="020B0609020204030204" pitchFamily="49" charset="0"/>
              </a:rPr>
              <a:t>super().__</a:t>
            </a:r>
            <a:r>
              <a:rPr lang="en-US" dirty="0" err="1">
                <a:latin typeface="Consolas" panose="020B0609020204030204" pitchFamily="49" charset="0"/>
              </a:rPr>
              <a:t>init</a:t>
            </a:r>
            <a:r>
              <a:rPr lang="en-US" dirty="0">
                <a:latin typeface="Consolas" panose="020B0609020204030204" pitchFamily="49" charset="0"/>
              </a:rPr>
              <a:t>__(pin, </a:t>
            </a:r>
            <a:r>
              <a:rPr lang="en-US" dirty="0" err="1">
                <a:latin typeface="Consolas" panose="020B0609020204030204" pitchFamily="49" charset="0"/>
              </a:rPr>
              <a:t>Pin.OUT</a:t>
            </a:r>
            <a:r>
              <a:rPr lang="en-US" dirty="0">
                <a:latin typeface="Consolas" panose="020B0609020204030204" pitchFamily="49" charset="0"/>
              </a:rPr>
              <a:t>)</a:t>
            </a:r>
            <a:endParaRPr lang="en-AU" dirty="0">
              <a:latin typeface="Consolas" panose="020B0609020204030204" pitchFamily="49" charset="0"/>
            </a:endParaRPr>
          </a:p>
          <a:p>
            <a:pPr marL="0" indent="0">
              <a:lnSpc>
                <a:spcPct val="120000"/>
              </a:lnSpc>
              <a:spcBef>
                <a:spcPts val="0"/>
              </a:spcBef>
              <a:buNone/>
            </a:pPr>
            <a:endParaRPr lang="en-AU" sz="2000" dirty="0">
              <a:latin typeface="Consolas" panose="020B0609020204030204" pitchFamily="49" charset="0"/>
            </a:endParaRPr>
          </a:p>
          <a:p>
            <a:pPr marL="0" indent="0">
              <a:lnSpc>
                <a:spcPct val="120000"/>
              </a:lnSpc>
              <a:spcBef>
                <a:spcPts val="0"/>
              </a:spcBef>
              <a:buNone/>
            </a:pPr>
            <a:r>
              <a:rPr lang="en-AU" sz="2000" dirty="0" err="1">
                <a:latin typeface="Consolas" panose="020B0609020204030204" pitchFamily="49" charset="0"/>
              </a:rPr>
              <a:t>red_light</a:t>
            </a:r>
            <a:r>
              <a:rPr lang="en-AU" sz="2000" dirty="0">
                <a:latin typeface="Consolas" panose="020B0609020204030204" pitchFamily="49" charset="0"/>
              </a:rPr>
              <a:t> = </a:t>
            </a:r>
            <a:r>
              <a:rPr lang="en-AU" sz="2000" dirty="0" err="1">
                <a:latin typeface="Consolas" panose="020B0609020204030204" pitchFamily="49" charset="0"/>
              </a:rPr>
              <a:t>Led_Light</a:t>
            </a:r>
            <a:r>
              <a:rPr lang="en-AU" sz="2000" dirty="0">
                <a:latin typeface="Consolas" panose="020B0609020204030204" pitchFamily="49" charset="0"/>
              </a:rPr>
              <a:t>(3)</a:t>
            </a:r>
          </a:p>
          <a:p>
            <a:pPr marL="0" indent="0">
              <a:lnSpc>
                <a:spcPct val="120000"/>
              </a:lnSpc>
              <a:spcBef>
                <a:spcPts val="0"/>
              </a:spcBef>
              <a:buNone/>
            </a:pPr>
            <a:endParaRPr lang="en-AU" sz="2000" dirty="0">
              <a:latin typeface="Consolas" panose="020B0609020204030204" pitchFamily="49" charset="0"/>
            </a:endParaRPr>
          </a:p>
          <a:p>
            <a:pPr marL="0" indent="0">
              <a:lnSpc>
                <a:spcPct val="120000"/>
              </a:lnSpc>
              <a:spcBef>
                <a:spcPts val="0"/>
              </a:spcBef>
              <a:buNone/>
            </a:pPr>
            <a:r>
              <a:rPr lang="en-AU" sz="2000" dirty="0">
                <a:latin typeface="Consolas" panose="020B0609020204030204" pitchFamily="49" charset="0"/>
              </a:rPr>
              <a:t>while True:</a:t>
            </a:r>
          </a:p>
          <a:p>
            <a:pPr marL="457200" lvl="1" indent="0">
              <a:lnSpc>
                <a:spcPct val="120000"/>
              </a:lnSpc>
              <a:spcBef>
                <a:spcPts val="0"/>
              </a:spcBef>
              <a:buNone/>
            </a:pPr>
            <a:r>
              <a:rPr lang="en-AU" sz="2000" dirty="0" err="1">
                <a:latin typeface="Consolas" panose="020B0609020204030204" pitchFamily="49" charset="0"/>
              </a:rPr>
              <a:t>red_light.toggle</a:t>
            </a:r>
            <a:r>
              <a:rPr lang="en-AU" sz="2000" dirty="0">
                <a:latin typeface="Consolas" panose="020B0609020204030204" pitchFamily="49" charset="0"/>
              </a:rPr>
              <a:t>()</a:t>
            </a:r>
          </a:p>
          <a:p>
            <a:pPr marL="457200" lvl="1" indent="0">
              <a:lnSpc>
                <a:spcPct val="120000"/>
              </a:lnSpc>
              <a:spcBef>
                <a:spcPts val="0"/>
              </a:spcBef>
              <a:buNone/>
            </a:pPr>
            <a:r>
              <a:rPr lang="en-AU" sz="2000" dirty="0">
                <a:latin typeface="Consolas" panose="020B0609020204030204" pitchFamily="49" charset="0"/>
              </a:rPr>
              <a:t>sleep(1)</a:t>
            </a:r>
          </a:p>
        </p:txBody>
      </p:sp>
      <p:pic>
        <p:nvPicPr>
          <p:cNvPr id="4" name="Picture 2" descr="388,500+ Pause Symbol Stock Photos, Pictures &amp; Royalty-Free ...">
            <a:extLst>
              <a:ext uri="{FF2B5EF4-FFF2-40B4-BE49-F238E27FC236}">
                <a16:creationId xmlns:a16="http://schemas.microsoft.com/office/drawing/2014/main" id="{4C5BC948-9933-0CF6-3708-A58026E4CBA6}"/>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17" name="Audio 16">
            <a:hlinkClick r:id="" action="ppaction://media"/>
            <a:extLst>
              <a:ext uri="{FF2B5EF4-FFF2-40B4-BE49-F238E27FC236}">
                <a16:creationId xmlns:a16="http://schemas.microsoft.com/office/drawing/2014/main" id="{A48CA988-D0C3-F5E2-1126-14C84464BE7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58540653"/>
      </p:ext>
    </p:extLst>
  </p:cSld>
  <p:clrMapOvr>
    <a:masterClrMapping/>
  </p:clrMapOvr>
  <mc:AlternateContent xmlns:mc="http://schemas.openxmlformats.org/markup-compatibility/2006">
    <mc:Choice xmlns:p14="http://schemas.microsoft.com/office/powerpoint/2010/main" Requires="p14">
      <p:transition spd="slow" p14:dur="2000" advTm="14691"/>
    </mc:Choice>
    <mc:Fallback>
      <p:transition spd="slow" advTm="14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4"/>
                                        </p:tgtEl>
                                      </p:cBhvr>
                                    </p:animEffect>
                                    <p:animScale>
                                      <p:cBhvr>
                                        <p:cTn id="9"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179642-EA8A-3ADF-9E0E-56E7F6E9C340}"/>
              </a:ext>
            </a:extLst>
          </p:cNvPr>
          <p:cNvSpPr>
            <a:spLocks noGrp="1"/>
          </p:cNvSpPr>
          <p:nvPr>
            <p:ph type="title"/>
          </p:nvPr>
        </p:nvSpPr>
        <p:spPr/>
        <p:txBody>
          <a:bodyPr/>
          <a:lstStyle/>
          <a:p>
            <a:r>
              <a:rPr lang="en-AU" dirty="0"/>
              <a:t>Today</a:t>
            </a:r>
          </a:p>
        </p:txBody>
      </p:sp>
      <p:sp>
        <p:nvSpPr>
          <p:cNvPr id="6" name="Content Placeholder 5">
            <a:extLst>
              <a:ext uri="{FF2B5EF4-FFF2-40B4-BE49-F238E27FC236}">
                <a16:creationId xmlns:a16="http://schemas.microsoft.com/office/drawing/2014/main" id="{1E0B453A-CD21-CEA9-19F5-A9097CDD28B8}"/>
              </a:ext>
            </a:extLst>
          </p:cNvPr>
          <p:cNvSpPr>
            <a:spLocks noGrp="1"/>
          </p:cNvSpPr>
          <p:nvPr>
            <p:ph idx="1"/>
          </p:nvPr>
        </p:nvSpPr>
        <p:spPr/>
        <p:txBody>
          <a:bodyPr/>
          <a:lstStyle/>
          <a:p>
            <a:r>
              <a:rPr lang="en-US" dirty="0"/>
              <a:t>Unit Testing</a:t>
            </a:r>
          </a:p>
          <a:p>
            <a:r>
              <a:rPr lang="en-AU" dirty="0"/>
              <a:t>UML (Unified Modelling Language)</a:t>
            </a:r>
          </a:p>
          <a:p>
            <a:r>
              <a:rPr lang="en-US" dirty="0" err="1"/>
              <a:t>Generalisation</a:t>
            </a:r>
            <a:endParaRPr lang="en-US" dirty="0"/>
          </a:p>
          <a:p>
            <a:r>
              <a:rPr lang="en-US" dirty="0"/>
              <a:t>Bottom up</a:t>
            </a:r>
          </a:p>
          <a:p>
            <a:r>
              <a:rPr lang="en-US" dirty="0"/>
              <a:t>Super/Sub Class</a:t>
            </a:r>
          </a:p>
          <a:p>
            <a:r>
              <a:rPr lang="en-US" dirty="0"/>
              <a:t>Pin &amp; PWM Super Classes</a:t>
            </a:r>
          </a:p>
          <a:p>
            <a:r>
              <a:rPr lang="en-US" dirty="0"/>
              <a:t>Instantiation</a:t>
            </a:r>
          </a:p>
          <a:p>
            <a:r>
              <a:rPr lang="en-US" dirty="0"/>
              <a:t>Inheritance</a:t>
            </a:r>
          </a:p>
        </p:txBody>
      </p:sp>
      <p:pic>
        <p:nvPicPr>
          <p:cNvPr id="4" name="Audio 3">
            <a:hlinkClick r:id="" action="ppaction://media"/>
            <a:extLst>
              <a:ext uri="{FF2B5EF4-FFF2-40B4-BE49-F238E27FC236}">
                <a16:creationId xmlns:a16="http://schemas.microsoft.com/office/drawing/2014/main" id="{2DFEBFF7-A7F4-7C87-3795-7B03F6F2AC7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35014069"/>
      </p:ext>
    </p:extLst>
  </p:cSld>
  <p:clrMapOvr>
    <a:masterClrMapping/>
  </p:clrMapOvr>
  <mc:AlternateContent xmlns:mc="http://schemas.openxmlformats.org/markup-compatibility/2006" xmlns:p14="http://schemas.microsoft.com/office/powerpoint/2010/main">
    <mc:Choice Requires="p14">
      <p:transition spd="slow" p14:dur="2000" advTm="23262"/>
    </mc:Choice>
    <mc:Fallback xmlns="">
      <p:transition spd="slow" advTm="232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CDA350-977F-C260-1C76-599450786ADA}"/>
            </a:ext>
          </a:extLst>
        </p:cNvPr>
        <p:cNvGrpSpPr/>
        <p:nvPr/>
      </p:nvGrpSpPr>
      <p:grpSpPr>
        <a:xfrm>
          <a:off x="0" y="0"/>
          <a:ext cx="0" cy="0"/>
          <a:chOff x="0" y="0"/>
          <a:chExt cx="0" cy="0"/>
        </a:xfrm>
      </p:grpSpPr>
      <p:pic>
        <p:nvPicPr>
          <p:cNvPr id="3" name="Picture 2" descr="A computer screen shot of a computer&#10;&#10;AI-generated content may be incorrect.">
            <a:extLst>
              <a:ext uri="{FF2B5EF4-FFF2-40B4-BE49-F238E27FC236}">
                <a16:creationId xmlns:a16="http://schemas.microsoft.com/office/drawing/2014/main" id="{14177E18-6DAD-9C86-2C9F-A81F727A3F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pic>
        <p:nvPicPr>
          <p:cNvPr id="28" name="Audio 27">
            <a:hlinkClick r:id="" action="ppaction://media"/>
            <a:extLst>
              <a:ext uri="{FF2B5EF4-FFF2-40B4-BE49-F238E27FC236}">
                <a16:creationId xmlns:a16="http://schemas.microsoft.com/office/drawing/2014/main" id="{E2F5E47C-21A1-25FC-7C01-5B360A535CC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32771523"/>
      </p:ext>
    </p:extLst>
  </p:cSld>
  <p:clrMapOvr>
    <a:masterClrMapping/>
  </p:clrMapOvr>
  <mc:AlternateContent xmlns:mc="http://schemas.openxmlformats.org/markup-compatibility/2006">
    <mc:Choice xmlns:p14="http://schemas.microsoft.com/office/powerpoint/2010/main" Requires="p14">
      <p:transition spd="slow" p14:dur="2000" advTm="30990"/>
    </mc:Choice>
    <mc:Fallback>
      <p:transition spd="slow" advTm="309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E858F3-6574-26AD-D895-9F4874EC3BF2}"/>
              </a:ext>
            </a:extLst>
          </p:cNvPr>
          <p:cNvSpPr>
            <a:spLocks noGrp="1"/>
          </p:cNvSpPr>
          <p:nvPr>
            <p:ph type="title"/>
          </p:nvPr>
        </p:nvSpPr>
        <p:spPr/>
        <p:txBody>
          <a:bodyPr/>
          <a:lstStyle/>
          <a:p>
            <a:r>
              <a:rPr lang="en-AU" dirty="0"/>
              <a:t>Unit Testing</a:t>
            </a:r>
          </a:p>
        </p:txBody>
      </p:sp>
      <p:pic>
        <p:nvPicPr>
          <p:cNvPr id="8" name="Content Placeholder 7" descr="A circuit board with wires and wires&#10;&#10;AI-generated content may be incorrect.">
            <a:extLst>
              <a:ext uri="{FF2B5EF4-FFF2-40B4-BE49-F238E27FC236}">
                <a16:creationId xmlns:a16="http://schemas.microsoft.com/office/drawing/2014/main" id="{5026CB8D-2FD0-2434-C269-76F083701408}"/>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5183188" y="1688306"/>
            <a:ext cx="6172200" cy="3471862"/>
          </a:xfrm>
        </p:spPr>
      </p:pic>
      <p:sp>
        <p:nvSpPr>
          <p:cNvPr id="6" name="Text Placeholder 5">
            <a:extLst>
              <a:ext uri="{FF2B5EF4-FFF2-40B4-BE49-F238E27FC236}">
                <a16:creationId xmlns:a16="http://schemas.microsoft.com/office/drawing/2014/main" id="{6922DC9A-D773-BD11-9F06-5446190100C7}"/>
              </a:ext>
            </a:extLst>
          </p:cNvPr>
          <p:cNvSpPr>
            <a:spLocks noGrp="1"/>
          </p:cNvSpPr>
          <p:nvPr>
            <p:ph type="body" sz="half" idx="2"/>
          </p:nvPr>
        </p:nvSpPr>
        <p:spPr/>
        <p:txBody>
          <a:bodyPr>
            <a:normAutofit/>
          </a:bodyPr>
          <a:lstStyle/>
          <a:p>
            <a:r>
              <a:rPr lang="en-US" dirty="0"/>
              <a:t>Testing method where individual components are tested in isolation to verify their correctness.</a:t>
            </a:r>
          </a:p>
          <a:p>
            <a:r>
              <a:rPr lang="en-US" dirty="0"/>
              <a:t>By ensuring each component works independently, you can confidently build more complex mechatronic solutions.</a:t>
            </a:r>
          </a:p>
          <a:p>
            <a:pPr marL="285750" indent="-285750">
              <a:buFontTx/>
              <a:buChar char="-"/>
            </a:pPr>
            <a:r>
              <a:rPr lang="en-US" dirty="0"/>
              <a:t>Classes</a:t>
            </a:r>
          </a:p>
          <a:p>
            <a:pPr marL="285750" indent="-285750">
              <a:buFontTx/>
              <a:buChar char="-"/>
            </a:pPr>
            <a:r>
              <a:rPr lang="en-US" dirty="0"/>
              <a:t>Functions or methods</a:t>
            </a:r>
          </a:p>
          <a:p>
            <a:pPr marL="285750" indent="-285750">
              <a:buFontTx/>
              <a:buChar char="-"/>
            </a:pPr>
            <a:r>
              <a:rPr lang="en-US" dirty="0"/>
              <a:t>Components</a:t>
            </a:r>
          </a:p>
          <a:p>
            <a:pPr marL="285750" indent="-285750">
              <a:buFontTx/>
              <a:buChar char="-"/>
            </a:pPr>
            <a:r>
              <a:rPr lang="en-US" dirty="0"/>
              <a:t>Wires</a:t>
            </a:r>
          </a:p>
          <a:p>
            <a:pPr marL="285750" indent="-285750">
              <a:buFontTx/>
              <a:buChar char="-"/>
            </a:pPr>
            <a:r>
              <a:rPr lang="en-US" dirty="0"/>
              <a:t>Wiring</a:t>
            </a:r>
          </a:p>
        </p:txBody>
      </p:sp>
      <p:pic>
        <p:nvPicPr>
          <p:cNvPr id="5" name="Audio 4">
            <a:hlinkClick r:id="" action="ppaction://media"/>
            <a:extLst>
              <a:ext uri="{FF2B5EF4-FFF2-40B4-BE49-F238E27FC236}">
                <a16:creationId xmlns:a16="http://schemas.microsoft.com/office/drawing/2014/main" id="{E28BA2CA-7A99-A673-5EB7-D9724A2E2F9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61732179"/>
      </p:ext>
    </p:extLst>
  </p:cSld>
  <p:clrMapOvr>
    <a:masterClrMapping/>
  </p:clrMapOvr>
  <mc:AlternateContent xmlns:mc="http://schemas.openxmlformats.org/markup-compatibility/2006" xmlns:p14="http://schemas.microsoft.com/office/powerpoint/2010/main">
    <mc:Choice Requires="p14">
      <p:transition spd="slow" p14:dur="2000" advTm="16818"/>
    </mc:Choice>
    <mc:Fallback xmlns="">
      <p:transition spd="slow" advTm="16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7B18D-C4D5-0C9E-72C5-43F461528135}"/>
              </a:ext>
            </a:extLst>
          </p:cNvPr>
          <p:cNvSpPr>
            <a:spLocks noGrp="1"/>
          </p:cNvSpPr>
          <p:nvPr>
            <p:ph type="title"/>
          </p:nvPr>
        </p:nvSpPr>
        <p:spPr/>
        <p:txBody>
          <a:bodyPr/>
          <a:lstStyle/>
          <a:p>
            <a:r>
              <a:rPr lang="en-AU" dirty="0"/>
              <a:t>Wokwi Prototype</a:t>
            </a:r>
          </a:p>
        </p:txBody>
      </p:sp>
      <p:pic>
        <p:nvPicPr>
          <p:cNvPr id="6" name="Content Placeholder 5">
            <a:extLst>
              <a:ext uri="{FF2B5EF4-FFF2-40B4-BE49-F238E27FC236}">
                <a16:creationId xmlns:a16="http://schemas.microsoft.com/office/drawing/2014/main" id="{9F092168-2A81-A33D-738D-09F97AD7CB10}"/>
              </a:ext>
            </a:extLst>
          </p:cNvPr>
          <p:cNvPicPr>
            <a:picLocks noGrp="1" noChangeAspect="1"/>
          </p:cNvPicPr>
          <p:nvPr>
            <p:ph idx="1"/>
          </p:nvPr>
        </p:nvPicPr>
        <p:blipFill>
          <a:blip r:embed="rId5"/>
          <a:stretch>
            <a:fillRect/>
          </a:stretch>
        </p:blipFill>
        <p:spPr>
          <a:xfrm>
            <a:off x="5183188" y="2026758"/>
            <a:ext cx="6172200" cy="2794958"/>
          </a:xfrm>
        </p:spPr>
      </p:pic>
      <p:sp>
        <p:nvSpPr>
          <p:cNvPr id="4" name="Text Placeholder 3">
            <a:extLst>
              <a:ext uri="{FF2B5EF4-FFF2-40B4-BE49-F238E27FC236}">
                <a16:creationId xmlns:a16="http://schemas.microsoft.com/office/drawing/2014/main" id="{4C8AE7AF-692D-478B-E072-4123EA595D93}"/>
              </a:ext>
            </a:extLst>
          </p:cNvPr>
          <p:cNvSpPr>
            <a:spLocks noGrp="1"/>
          </p:cNvSpPr>
          <p:nvPr>
            <p:ph type="body" sz="half" idx="2"/>
          </p:nvPr>
        </p:nvSpPr>
        <p:spPr/>
        <p:txBody>
          <a:bodyPr/>
          <a:lstStyle/>
          <a:p>
            <a:r>
              <a:rPr lang="en-GB" dirty="0"/>
              <a:t>Unit Tests</a:t>
            </a:r>
          </a:p>
          <a:p>
            <a:pPr marL="342900" indent="-342900">
              <a:buFont typeface="+mj-lt"/>
              <a:buAutoNum type="arabicPeriod"/>
            </a:pPr>
            <a:r>
              <a:rPr lang="en-GB" dirty="0"/>
              <a:t>All 5 LEDs should illuminate.</a:t>
            </a:r>
          </a:p>
          <a:p>
            <a:pPr marL="342900" indent="-342900">
              <a:buFont typeface="+mj-lt"/>
              <a:buAutoNum type="arabicPeriod"/>
            </a:pPr>
            <a:r>
              <a:rPr lang="en-GB" dirty="0"/>
              <a:t>The buzzer should emit animated musical note on screen and if volume is turned up a constant tone.</a:t>
            </a:r>
          </a:p>
          <a:p>
            <a:pPr marL="342900" indent="-342900">
              <a:buFont typeface="+mj-lt"/>
              <a:buAutoNum type="arabicPeriod"/>
            </a:pPr>
            <a:r>
              <a:rPr lang="en-GB" dirty="0"/>
              <a:t>The momentary switch should return `1` to the IDE terminal when closed (pressed) and 0 when not closed (depressed).</a:t>
            </a:r>
          </a:p>
          <a:p>
            <a:endParaRPr lang="en-GB" dirty="0"/>
          </a:p>
          <a:p>
            <a:r>
              <a:rPr lang="en-GB" b="1" dirty="0"/>
              <a:t>Hardware unit test is v02.py</a:t>
            </a:r>
            <a:endParaRPr lang="en-AU" b="1" dirty="0"/>
          </a:p>
        </p:txBody>
      </p:sp>
      <p:pic>
        <p:nvPicPr>
          <p:cNvPr id="8" name="Audio 7">
            <a:hlinkClick r:id="" action="ppaction://media"/>
            <a:extLst>
              <a:ext uri="{FF2B5EF4-FFF2-40B4-BE49-F238E27FC236}">
                <a16:creationId xmlns:a16="http://schemas.microsoft.com/office/drawing/2014/main" id="{EE62096A-11EB-C2EC-A7AA-91E27E9944E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20231659"/>
      </p:ext>
    </p:extLst>
  </p:cSld>
  <p:clrMapOvr>
    <a:masterClrMapping/>
  </p:clrMapOvr>
  <mc:AlternateContent xmlns:mc="http://schemas.openxmlformats.org/markup-compatibility/2006" xmlns:p14="http://schemas.microsoft.com/office/powerpoint/2010/main">
    <mc:Choice Requires="p14">
      <p:transition spd="slow" p14:dur="2000" advTm="24782"/>
    </mc:Choice>
    <mc:Fallback xmlns="">
      <p:transition spd="slow" advTm="24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25-06-14 21-39-32">
            <a:hlinkClick r:id="" action="ppaction://media"/>
            <a:extLst>
              <a:ext uri="{FF2B5EF4-FFF2-40B4-BE49-F238E27FC236}">
                <a16:creationId xmlns:a16="http://schemas.microsoft.com/office/drawing/2014/main" id="{24CF6D88-1FB7-A00E-D204-AFE5D13E293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131647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4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8EB90-A786-3A82-70EC-DEA9ABCE89FD}"/>
              </a:ext>
            </a:extLst>
          </p:cNvPr>
          <p:cNvSpPr>
            <a:spLocks noGrp="1"/>
          </p:cNvSpPr>
          <p:nvPr>
            <p:ph type="title"/>
          </p:nvPr>
        </p:nvSpPr>
        <p:spPr/>
        <p:txBody>
          <a:bodyPr/>
          <a:lstStyle/>
          <a:p>
            <a:r>
              <a:rPr lang="en-AU" dirty="0"/>
              <a:t>Physical Prototype</a:t>
            </a:r>
          </a:p>
        </p:txBody>
      </p:sp>
      <p:pic>
        <p:nvPicPr>
          <p:cNvPr id="6" name="Content Placeholder 5">
            <a:extLst>
              <a:ext uri="{FF2B5EF4-FFF2-40B4-BE49-F238E27FC236}">
                <a16:creationId xmlns:a16="http://schemas.microsoft.com/office/drawing/2014/main" id="{6545817A-90FF-AC9E-AA37-7D860752F032}"/>
              </a:ext>
            </a:extLst>
          </p:cNvPr>
          <p:cNvPicPr>
            <a:picLocks noGrp="1" noChangeAspect="1"/>
          </p:cNvPicPr>
          <p:nvPr>
            <p:ph idx="1"/>
          </p:nvPr>
        </p:nvPicPr>
        <p:blipFill>
          <a:blip r:embed="rId5"/>
          <a:stretch>
            <a:fillRect/>
          </a:stretch>
        </p:blipFill>
        <p:spPr>
          <a:xfrm>
            <a:off x="5183188" y="1688306"/>
            <a:ext cx="6172200" cy="3471862"/>
          </a:xfrm>
        </p:spPr>
      </p:pic>
      <p:sp>
        <p:nvSpPr>
          <p:cNvPr id="4" name="Text Placeholder 3">
            <a:extLst>
              <a:ext uri="{FF2B5EF4-FFF2-40B4-BE49-F238E27FC236}">
                <a16:creationId xmlns:a16="http://schemas.microsoft.com/office/drawing/2014/main" id="{245C0F42-28C8-5672-173E-7E27AABAABD9}"/>
              </a:ext>
            </a:extLst>
          </p:cNvPr>
          <p:cNvSpPr>
            <a:spLocks noGrp="1"/>
          </p:cNvSpPr>
          <p:nvPr>
            <p:ph type="body" sz="half" idx="2"/>
          </p:nvPr>
        </p:nvSpPr>
        <p:spPr/>
        <p:txBody>
          <a:bodyPr/>
          <a:lstStyle/>
          <a:p>
            <a:r>
              <a:rPr lang="en-GB" dirty="0"/>
              <a:t>Unit Tests</a:t>
            </a:r>
          </a:p>
          <a:p>
            <a:pPr marL="342900" indent="-342900">
              <a:buFont typeface="+mj-lt"/>
              <a:buAutoNum type="arabicPeriod"/>
            </a:pPr>
            <a:r>
              <a:rPr lang="en-GB" dirty="0"/>
              <a:t>All 5 LEDs should illuminate.</a:t>
            </a:r>
          </a:p>
          <a:p>
            <a:pPr marL="342900" indent="-342900">
              <a:buFont typeface="+mj-lt"/>
              <a:buAutoNum type="arabicPeriod"/>
            </a:pPr>
            <a:r>
              <a:rPr lang="en-GB" dirty="0"/>
              <a:t>The buzzer should emit a constant tone.</a:t>
            </a:r>
          </a:p>
          <a:p>
            <a:pPr marL="342900" indent="-342900">
              <a:buFont typeface="+mj-lt"/>
              <a:buAutoNum type="arabicPeriod"/>
            </a:pPr>
            <a:r>
              <a:rPr lang="en-GB" dirty="0"/>
              <a:t>The momentary switch should return `1` to the IDE terminal when closed (pressed) and 0 when not closed (depressed).</a:t>
            </a:r>
          </a:p>
          <a:p>
            <a:endParaRPr lang="en-GB" dirty="0"/>
          </a:p>
          <a:p>
            <a:r>
              <a:rPr lang="en-GB" b="1" dirty="0"/>
              <a:t>Hardware unit test is v02.py</a:t>
            </a:r>
            <a:endParaRPr lang="en-AU" b="1" dirty="0"/>
          </a:p>
          <a:p>
            <a:endParaRPr lang="en-AU" dirty="0"/>
          </a:p>
        </p:txBody>
      </p:sp>
      <p:pic>
        <p:nvPicPr>
          <p:cNvPr id="7" name="Audio 6">
            <a:hlinkClick r:id="" action="ppaction://media"/>
            <a:extLst>
              <a:ext uri="{FF2B5EF4-FFF2-40B4-BE49-F238E27FC236}">
                <a16:creationId xmlns:a16="http://schemas.microsoft.com/office/drawing/2014/main" id="{F09D7C93-39B6-C670-C374-638F5262AD6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17010905"/>
      </p:ext>
    </p:extLst>
  </p:cSld>
  <p:clrMapOvr>
    <a:masterClrMapping/>
  </p:clrMapOvr>
  <mc:AlternateContent xmlns:mc="http://schemas.openxmlformats.org/markup-compatibility/2006" xmlns:p14="http://schemas.microsoft.com/office/powerpoint/2010/main">
    <mc:Choice Requires="p14">
      <p:transition spd="slow" p14:dur="2000" advTm="30891"/>
    </mc:Choice>
    <mc:Fallback xmlns="">
      <p:transition spd="slow" advTm="308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56EC68E-211A-963D-A16F-91B654F92F37}"/>
            </a:ext>
          </a:extLst>
        </p:cNvPr>
        <p:cNvGrpSpPr/>
        <p:nvPr/>
      </p:nvGrpSpPr>
      <p:grpSpPr>
        <a:xfrm>
          <a:off x="0" y="0"/>
          <a:ext cx="0" cy="0"/>
          <a:chOff x="0" y="0"/>
          <a:chExt cx="0" cy="0"/>
        </a:xfrm>
      </p:grpSpPr>
      <p:pic>
        <p:nvPicPr>
          <p:cNvPr id="2" name="2025-06-16 10-11-37">
            <a:hlinkClick r:id="" action="ppaction://media"/>
            <a:extLst>
              <a:ext uri="{FF2B5EF4-FFF2-40B4-BE49-F238E27FC236}">
                <a16:creationId xmlns:a16="http://schemas.microsoft.com/office/drawing/2014/main" id="{735BCC65-FE89-BEFD-3FE3-F1E98DAB042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9600" y="0"/>
            <a:ext cx="10972800" cy="6858000"/>
          </a:xfrm>
          <a:prstGeom prst="rect">
            <a:avLst/>
          </a:prstGeom>
        </p:spPr>
      </p:pic>
    </p:spTree>
    <p:extLst>
      <p:ext uri="{BB962C8B-B14F-4D97-AF65-F5344CB8AC3E}">
        <p14:creationId xmlns:p14="http://schemas.microsoft.com/office/powerpoint/2010/main" val="2600253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8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32A2-2D2E-3F70-F830-5A67ED205318}"/>
              </a:ext>
            </a:extLst>
          </p:cNvPr>
          <p:cNvSpPr>
            <a:spLocks noGrp="1"/>
          </p:cNvSpPr>
          <p:nvPr>
            <p:ph type="title"/>
          </p:nvPr>
        </p:nvSpPr>
        <p:spPr/>
        <p:txBody>
          <a:bodyPr/>
          <a:lstStyle/>
          <a:p>
            <a:r>
              <a:rPr lang="en-AU" dirty="0"/>
              <a:t>UML</a:t>
            </a:r>
          </a:p>
        </p:txBody>
      </p:sp>
      <p:pic>
        <p:nvPicPr>
          <p:cNvPr id="7" name="Content Placeholder 6">
            <a:extLst>
              <a:ext uri="{FF2B5EF4-FFF2-40B4-BE49-F238E27FC236}">
                <a16:creationId xmlns:a16="http://schemas.microsoft.com/office/drawing/2014/main" id="{DA9346F2-BD5F-D909-036A-067426C4A237}"/>
              </a:ext>
            </a:extLst>
          </p:cNvPr>
          <p:cNvPicPr>
            <a:picLocks noGrp="1" noChangeAspect="1"/>
          </p:cNvPicPr>
          <p:nvPr>
            <p:ph idx="1"/>
          </p:nvPr>
        </p:nvPicPr>
        <p:blipFill>
          <a:blip r:embed="rId5"/>
          <a:stretch>
            <a:fillRect/>
          </a:stretch>
        </p:blipFill>
        <p:spPr>
          <a:xfrm>
            <a:off x="5298730" y="2039795"/>
            <a:ext cx="5706789" cy="2778409"/>
          </a:xfrm>
        </p:spPr>
      </p:pic>
      <p:sp>
        <p:nvSpPr>
          <p:cNvPr id="5" name="Text Placeholder 4">
            <a:extLst>
              <a:ext uri="{FF2B5EF4-FFF2-40B4-BE49-F238E27FC236}">
                <a16:creationId xmlns:a16="http://schemas.microsoft.com/office/drawing/2014/main" id="{24677B90-A9AF-EC0B-A47C-BB671119F84D}"/>
              </a:ext>
            </a:extLst>
          </p:cNvPr>
          <p:cNvSpPr>
            <a:spLocks noGrp="1"/>
          </p:cNvSpPr>
          <p:nvPr>
            <p:ph type="body" sz="half" idx="2"/>
          </p:nvPr>
        </p:nvSpPr>
        <p:spPr/>
        <p:txBody>
          <a:bodyPr>
            <a:normAutofit fontScale="92500" lnSpcReduction="10000"/>
          </a:bodyPr>
          <a:lstStyle/>
          <a:p>
            <a:r>
              <a:rPr lang="en-US" b="1" dirty="0"/>
              <a:t>Class Name </a:t>
            </a:r>
            <a:r>
              <a:rPr lang="en-US" dirty="0"/>
              <a:t>(Top Section): This is the uppermost part of the box. It displays the name of the class (e.g., Student, Order, Car).</a:t>
            </a:r>
          </a:p>
          <a:p>
            <a:r>
              <a:rPr lang="en-US" b="1" dirty="0"/>
              <a:t>Attributes</a:t>
            </a:r>
            <a:r>
              <a:rPr lang="en-US" dirty="0"/>
              <a:t> (Middle Section): This section lists the attributes (or properties/fields) of the class. Each attribute is typically shown with its visibility (+ for public, - for private, # for protected), name, and type.</a:t>
            </a:r>
          </a:p>
          <a:p>
            <a:r>
              <a:rPr lang="en-US" b="1" dirty="0"/>
              <a:t>Methods</a:t>
            </a:r>
            <a:r>
              <a:rPr lang="en-US" dirty="0"/>
              <a:t> (Bottom Section): This section lists the methods (or operations/functions) that belong to the class. Each method is shown with its visibility, name, parameters, and return type.</a:t>
            </a:r>
          </a:p>
          <a:p>
            <a:r>
              <a:rPr lang="en-US" b="1" dirty="0"/>
              <a:t>Connections </a:t>
            </a:r>
            <a:r>
              <a:rPr lang="en-US" dirty="0"/>
              <a:t>(lines and arrows): These lines and arrows represent relationships (such as inheritance, association, aggregation, and composition) between class boxes.</a:t>
            </a:r>
          </a:p>
        </p:txBody>
      </p:sp>
      <p:pic>
        <p:nvPicPr>
          <p:cNvPr id="11" name="Audio 10">
            <a:hlinkClick r:id="" action="ppaction://media"/>
            <a:extLst>
              <a:ext uri="{FF2B5EF4-FFF2-40B4-BE49-F238E27FC236}">
                <a16:creationId xmlns:a16="http://schemas.microsoft.com/office/drawing/2014/main" id="{F77C5B03-7671-C90C-F98F-AE38B607BFB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46578239"/>
      </p:ext>
    </p:extLst>
  </p:cSld>
  <p:clrMapOvr>
    <a:masterClrMapping/>
  </p:clrMapOvr>
  <mc:AlternateContent xmlns:mc="http://schemas.openxmlformats.org/markup-compatibility/2006" xmlns:p14="http://schemas.microsoft.com/office/powerpoint/2010/main">
    <mc:Choice Requires="p14">
      <p:transition spd="slow" p14:dur="2000" advTm="42104"/>
    </mc:Choice>
    <mc:Fallback xmlns="">
      <p:transition spd="slow" advTm="42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B6EDA1-5368-156C-E10E-309A274C4DC9}"/>
              </a:ext>
            </a:extLst>
          </p:cNvPr>
          <p:cNvSpPr>
            <a:spLocks noGrp="1"/>
          </p:cNvSpPr>
          <p:nvPr>
            <p:ph type="title"/>
          </p:nvPr>
        </p:nvSpPr>
        <p:spPr/>
        <p:txBody>
          <a:bodyPr/>
          <a:lstStyle/>
          <a:p>
            <a:r>
              <a:rPr lang="en-AU" dirty="0"/>
              <a:t>Generalisation</a:t>
            </a:r>
          </a:p>
        </p:txBody>
      </p:sp>
      <p:pic>
        <p:nvPicPr>
          <p:cNvPr id="10" name="Content Placeholder 9">
            <a:extLst>
              <a:ext uri="{FF2B5EF4-FFF2-40B4-BE49-F238E27FC236}">
                <a16:creationId xmlns:a16="http://schemas.microsoft.com/office/drawing/2014/main" id="{D2AF5855-D741-F058-7B7E-5BCEDAF86853}"/>
              </a:ext>
            </a:extLst>
          </p:cNvPr>
          <p:cNvPicPr>
            <a:picLocks noGrp="1" noChangeAspect="1"/>
          </p:cNvPicPr>
          <p:nvPr>
            <p:ph idx="1"/>
          </p:nvPr>
        </p:nvPicPr>
        <p:blipFill>
          <a:blip r:embed="rId5">
            <a:extLst>
              <a:ext uri="{28A0092B-C50C-407E-A947-70E740481C1C}">
                <a14:useLocalDpi xmlns:a14="http://schemas.microsoft.com/office/drawing/2010/main" val="0"/>
              </a:ext>
            </a:extLst>
          </a:blip>
          <a:srcRect/>
          <a:stretch/>
        </p:blipFill>
        <p:spPr>
          <a:xfrm>
            <a:off x="5183188" y="1470188"/>
            <a:ext cx="6172200" cy="3908098"/>
          </a:xfrm>
        </p:spPr>
      </p:pic>
      <p:sp>
        <p:nvSpPr>
          <p:cNvPr id="8" name="Text Placeholder 7">
            <a:extLst>
              <a:ext uri="{FF2B5EF4-FFF2-40B4-BE49-F238E27FC236}">
                <a16:creationId xmlns:a16="http://schemas.microsoft.com/office/drawing/2014/main" id="{8B0B4C97-2535-9EAF-2C7C-8F0CAA91079E}"/>
              </a:ext>
            </a:extLst>
          </p:cNvPr>
          <p:cNvSpPr>
            <a:spLocks noGrp="1"/>
          </p:cNvSpPr>
          <p:nvPr>
            <p:ph type="body" sz="half" idx="2"/>
          </p:nvPr>
        </p:nvSpPr>
        <p:spPr/>
        <p:txBody>
          <a:bodyPr>
            <a:normAutofit/>
          </a:bodyPr>
          <a:lstStyle/>
          <a:p>
            <a:r>
              <a:rPr lang="en-US" dirty="0"/>
              <a:t>The process of identifying patterns or commonalities among specific examples or cases and formulating a broad class that can be applied to all instances.</a:t>
            </a:r>
          </a:p>
          <a:p>
            <a:r>
              <a:rPr lang="en-US" dirty="0"/>
              <a:t>On the Pi Pico, the Pin and PWM libraries are designed </a:t>
            </a:r>
            <a:r>
              <a:rPr lang="en-US" dirty="0" err="1"/>
              <a:t>generalised</a:t>
            </a:r>
            <a:r>
              <a:rPr lang="en-US" dirty="0"/>
              <a:t> providing a flexible and reusable interfaces for interacting with the microcontroller’s hardware. The simple on(), off() or high(), low() methods are not specific to any hardware but are </a:t>
            </a:r>
            <a:r>
              <a:rPr lang="en-US" dirty="0" err="1"/>
              <a:t>generalised</a:t>
            </a:r>
            <a:r>
              <a:rPr lang="en-US" dirty="0"/>
              <a:t> to the nature of a digital GPIO Pin.</a:t>
            </a:r>
            <a:endParaRPr lang="en-AU" dirty="0"/>
          </a:p>
        </p:txBody>
      </p:sp>
      <p:pic>
        <p:nvPicPr>
          <p:cNvPr id="4" name="Audio 3">
            <a:hlinkClick r:id="" action="ppaction://media"/>
            <a:extLst>
              <a:ext uri="{FF2B5EF4-FFF2-40B4-BE49-F238E27FC236}">
                <a16:creationId xmlns:a16="http://schemas.microsoft.com/office/drawing/2014/main" id="{27EEA9F7-9383-8944-7949-C59F29269B8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9910343"/>
      </p:ext>
    </p:extLst>
  </p:cSld>
  <p:clrMapOvr>
    <a:masterClrMapping/>
  </p:clrMapOvr>
  <mc:AlternateContent xmlns:mc="http://schemas.openxmlformats.org/markup-compatibility/2006" xmlns:p14="http://schemas.microsoft.com/office/powerpoint/2010/main">
    <mc:Choice Requires="p14">
      <p:transition spd="slow" p14:dur="2000" advTm="34641"/>
    </mc:Choice>
    <mc:Fallback xmlns="">
      <p:transition spd="slow" advTm="34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537</TotalTime>
  <Words>2040</Words>
  <Application>Microsoft Office PowerPoint</Application>
  <PresentationFormat>Widescreen</PresentationFormat>
  <Paragraphs>144</Paragraphs>
  <Slides>20</Slides>
  <Notes>17</Notes>
  <HiddenSlides>0</HiddenSlides>
  <MMClips>19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Aptos</vt:lpstr>
      <vt:lpstr>Aptos Display</vt:lpstr>
      <vt:lpstr>Arial</vt:lpstr>
      <vt:lpstr>Consolas</vt:lpstr>
      <vt:lpstr>Office Theme</vt:lpstr>
      <vt:lpstr>PowerPoint Presentation</vt:lpstr>
      <vt:lpstr>Today</vt:lpstr>
      <vt:lpstr>Unit Testing</vt:lpstr>
      <vt:lpstr>Wokwi Prototype</vt:lpstr>
      <vt:lpstr>PowerPoint Presentation</vt:lpstr>
      <vt:lpstr>Physical Prototype</vt:lpstr>
      <vt:lpstr>PowerPoint Presentation</vt:lpstr>
      <vt:lpstr>UML</vt:lpstr>
      <vt:lpstr>Generalisation</vt:lpstr>
      <vt:lpstr>Super/Sub Class</vt:lpstr>
      <vt:lpstr>Bottom Up Development</vt:lpstr>
      <vt:lpstr>Super Class Documentation</vt:lpstr>
      <vt:lpstr>PowerPoint Presentation</vt:lpstr>
      <vt:lpstr>Instantiation</vt:lpstr>
      <vt:lpstr>Create a v03.py in project\py_scripts\</vt:lpstr>
      <vt:lpstr>Instantiation</vt:lpstr>
      <vt:lpstr>PowerPoint Presentation</vt:lpstr>
      <vt:lpstr>Inheritance</vt:lpstr>
      <vt:lpstr>Inheritance</vt:lpstr>
      <vt:lpstr>PowerPoint Presentation</vt:lpstr>
    </vt:vector>
  </TitlesOfParts>
  <Company>NSW Department of 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 Jones (Ben Jones)</dc:creator>
  <cp:lastModifiedBy>Ben Jones (Ben Jones)</cp:lastModifiedBy>
  <cp:revision>19</cp:revision>
  <dcterms:created xsi:type="dcterms:W3CDTF">2025-06-09T22:31:47Z</dcterms:created>
  <dcterms:modified xsi:type="dcterms:W3CDTF">2025-06-18T06:14:47Z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603dfd7-d93a-4381-a340-2995d8282205_Enabled">
    <vt:lpwstr>true</vt:lpwstr>
  </property>
  <property fmtid="{D5CDD505-2E9C-101B-9397-08002B2CF9AE}" pid="3" name="MSIP_Label_b603dfd7-d93a-4381-a340-2995d8282205_SetDate">
    <vt:lpwstr>2025-06-09T23:07:51Z</vt:lpwstr>
  </property>
  <property fmtid="{D5CDD505-2E9C-101B-9397-08002B2CF9AE}" pid="4" name="MSIP_Label_b603dfd7-d93a-4381-a340-2995d8282205_Method">
    <vt:lpwstr>Standard</vt:lpwstr>
  </property>
  <property fmtid="{D5CDD505-2E9C-101B-9397-08002B2CF9AE}" pid="5" name="MSIP_Label_b603dfd7-d93a-4381-a340-2995d8282205_Name">
    <vt:lpwstr>OFFICIAL</vt:lpwstr>
  </property>
  <property fmtid="{D5CDD505-2E9C-101B-9397-08002B2CF9AE}" pid="6" name="MSIP_Label_b603dfd7-d93a-4381-a340-2995d8282205_SiteId">
    <vt:lpwstr>05a0e69a-418a-47c1-9c25-9387261bf991</vt:lpwstr>
  </property>
  <property fmtid="{D5CDD505-2E9C-101B-9397-08002B2CF9AE}" pid="7" name="MSIP_Label_b603dfd7-d93a-4381-a340-2995d8282205_ActionId">
    <vt:lpwstr>602a9d87-e3b7-4b31-bc10-8b78be0c8437</vt:lpwstr>
  </property>
  <property fmtid="{D5CDD505-2E9C-101B-9397-08002B2CF9AE}" pid="8" name="MSIP_Label_b603dfd7-d93a-4381-a340-2995d8282205_ContentBits">
    <vt:lpwstr>0</vt:lpwstr>
  </property>
  <property fmtid="{D5CDD505-2E9C-101B-9397-08002B2CF9AE}" pid="9" name="MSIP_Label_b603dfd7-d93a-4381-a340-2995d8282205_Tag">
    <vt:lpwstr>10, 3, 0, 1</vt:lpwstr>
  </property>
</Properties>
</file>

<file path=docProps/thumbnail.jpeg>
</file>